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441" r:id="rId3"/>
    <p:sldId id="357" r:id="rId4"/>
    <p:sldId id="359" r:id="rId5"/>
    <p:sldId id="378" r:id="rId6"/>
    <p:sldId id="380" r:id="rId7"/>
    <p:sldId id="381" r:id="rId8"/>
    <p:sldId id="376" r:id="rId9"/>
    <p:sldId id="377" r:id="rId10"/>
    <p:sldId id="362" r:id="rId11"/>
    <p:sldId id="363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65"/>
    <a:srgbClr val="FF9E1D"/>
    <a:srgbClr val="CC9900"/>
    <a:srgbClr val="705532"/>
    <a:srgbClr val="986F38"/>
    <a:srgbClr val="D68B1C"/>
    <a:srgbClr val="D096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4660"/>
  </p:normalViewPr>
  <p:slideViewPr>
    <p:cSldViewPr>
      <p:cViewPr>
        <p:scale>
          <a:sx n="40" d="100"/>
          <a:sy n="40" d="100"/>
        </p:scale>
        <p:origin x="1292" y="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076CC-D182-4595-B99E-4C3A5786327C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6CEACBC-80C0-41E2-BE3E-6B89A4D7D4A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Sarana</a:t>
          </a:r>
          <a:r>
            <a:rPr lang="en-US" sz="2800" b="1" dirty="0" smtClean="0">
              <a:solidFill>
                <a:schemeClr val="tx1"/>
              </a:solidFill>
            </a:rPr>
            <a:t> </a:t>
          </a:r>
          <a:r>
            <a:rPr lang="en-US" sz="2800" b="1" dirty="0" err="1" smtClean="0">
              <a:solidFill>
                <a:schemeClr val="tx1"/>
              </a:solidFill>
            </a:rPr>
            <a:t>dan</a:t>
          </a:r>
          <a:r>
            <a:rPr lang="en-US" sz="2800" b="1" dirty="0" smtClean="0">
              <a:solidFill>
                <a:schemeClr val="tx1"/>
              </a:solidFill>
            </a:rPr>
            <a:t> Media</a:t>
          </a:r>
          <a:endParaRPr lang="id-ID" sz="2800" b="1" dirty="0">
            <a:solidFill>
              <a:schemeClr val="tx1"/>
            </a:solidFill>
          </a:endParaRPr>
        </a:p>
      </dgm:t>
    </dgm:pt>
    <dgm:pt modelId="{05B51B1D-1456-423D-A51B-F916CB930250}" type="parTrans" cxnId="{5583A558-DF42-4EF3-9157-F9614EB6B753}">
      <dgm:prSet/>
      <dgm:spPr/>
      <dgm:t>
        <a:bodyPr/>
        <a:lstStyle/>
        <a:p>
          <a:endParaRPr lang="id-ID"/>
        </a:p>
      </dgm:t>
    </dgm:pt>
    <dgm:pt modelId="{79C16E96-9611-49D7-BB9C-930E57B5B37D}" type="sibTrans" cxnId="{5583A558-DF42-4EF3-9157-F9614EB6B753}">
      <dgm:prSet/>
      <dgm:spPr/>
      <dgm:t>
        <a:bodyPr/>
        <a:lstStyle/>
        <a:p>
          <a:endParaRPr lang="id-ID"/>
        </a:p>
      </dgm:t>
    </dgm:pt>
    <dgm:pt modelId="{9E3D5F20-E761-4B10-861C-6F6056F8F511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Tata </a:t>
          </a:r>
          <a:r>
            <a:rPr lang="en-US" b="1" dirty="0" err="1" smtClean="0">
              <a:solidFill>
                <a:schemeClr val="tx1"/>
              </a:solidFill>
            </a:rPr>
            <a:t>Laksana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Layanan</a:t>
          </a:r>
          <a:endParaRPr lang="id-ID" b="1" dirty="0">
            <a:solidFill>
              <a:schemeClr val="tx1"/>
            </a:solidFill>
          </a:endParaRPr>
        </a:p>
      </dgm:t>
    </dgm:pt>
    <dgm:pt modelId="{B73E4605-FA39-43CF-A4AF-D2917DAA436C}" type="parTrans" cxnId="{A0BA2BC9-18C9-4134-AA9F-5F3C1C33E828}">
      <dgm:prSet/>
      <dgm:spPr/>
      <dgm:t>
        <a:bodyPr/>
        <a:lstStyle/>
        <a:p>
          <a:endParaRPr lang="id-ID"/>
        </a:p>
      </dgm:t>
    </dgm:pt>
    <dgm:pt modelId="{23360E20-77B8-40AF-9582-9C6AA9FF2E20}" type="sibTrans" cxnId="{A0BA2BC9-18C9-4134-AA9F-5F3C1C33E828}">
      <dgm:prSet/>
      <dgm:spPr/>
      <dgm:t>
        <a:bodyPr/>
        <a:lstStyle/>
        <a:p>
          <a:endParaRPr lang="id-ID"/>
        </a:p>
      </dgm:t>
    </dgm:pt>
    <dgm:pt modelId="{E073DC55-ED10-4D56-B929-1D1E2DA2793E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 smtClean="0">
              <a:solidFill>
                <a:schemeClr val="tx1"/>
              </a:solidFill>
            </a:rPr>
            <a:t>Sumber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Daya</a:t>
          </a:r>
          <a:r>
            <a:rPr lang="en-US" b="1" dirty="0" smtClean="0">
              <a:solidFill>
                <a:schemeClr val="tx1"/>
              </a:solidFill>
            </a:rPr>
            <a:t> </a:t>
          </a:r>
          <a:r>
            <a:rPr lang="en-US" b="1" dirty="0" err="1" smtClean="0">
              <a:solidFill>
                <a:schemeClr val="tx1"/>
              </a:solidFill>
            </a:rPr>
            <a:t>manusia</a:t>
          </a:r>
          <a:endParaRPr lang="id-ID" b="1" dirty="0">
            <a:solidFill>
              <a:schemeClr val="tx1"/>
            </a:solidFill>
          </a:endParaRPr>
        </a:p>
      </dgm:t>
    </dgm:pt>
    <dgm:pt modelId="{59F59B16-CAC5-4D4D-9DCA-1C7EEEE6A60A}" type="parTrans" cxnId="{0A434C74-3632-4F14-A23F-12BFFFEA7D4D}">
      <dgm:prSet/>
      <dgm:spPr/>
      <dgm:t>
        <a:bodyPr/>
        <a:lstStyle/>
        <a:p>
          <a:endParaRPr lang="id-ID"/>
        </a:p>
      </dgm:t>
    </dgm:pt>
    <dgm:pt modelId="{FDA725ED-0B5B-471F-BE58-EB1E06A40F93}" type="sibTrans" cxnId="{0A434C74-3632-4F14-A23F-12BFFFEA7D4D}">
      <dgm:prSet/>
      <dgm:spPr/>
      <dgm:t>
        <a:bodyPr/>
        <a:lstStyle/>
        <a:p>
          <a:endParaRPr lang="id-ID"/>
        </a:p>
      </dgm:t>
    </dgm:pt>
    <dgm:pt modelId="{EDE45C03-E597-4842-98ED-D3A36C91E6D3}" type="pres">
      <dgm:prSet presAssocID="{C3A076CC-D182-4595-B99E-4C3A5786327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7900AFB-C4D3-4B11-B141-8CB9BFD3A913}" type="pres">
      <dgm:prSet presAssocID="{96CEACBC-80C0-41E2-BE3E-6B89A4D7D4A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A5D687-8726-44A1-950D-B9584ADBBB55}" type="pres">
      <dgm:prSet presAssocID="{96CEACBC-80C0-41E2-BE3E-6B89A4D7D4AE}" presName="gear1srcNode" presStyleLbl="node1" presStyleIdx="0" presStyleCnt="3"/>
      <dgm:spPr/>
      <dgm:t>
        <a:bodyPr/>
        <a:lstStyle/>
        <a:p>
          <a:endParaRPr lang="id-ID"/>
        </a:p>
      </dgm:t>
    </dgm:pt>
    <dgm:pt modelId="{FA78F4B5-A2B5-47C1-BE10-B964E5CF52F5}" type="pres">
      <dgm:prSet presAssocID="{96CEACBC-80C0-41E2-BE3E-6B89A4D7D4AE}" presName="gear1dstNode" presStyleLbl="node1" presStyleIdx="0" presStyleCnt="3"/>
      <dgm:spPr/>
      <dgm:t>
        <a:bodyPr/>
        <a:lstStyle/>
        <a:p>
          <a:endParaRPr lang="id-ID"/>
        </a:p>
      </dgm:t>
    </dgm:pt>
    <dgm:pt modelId="{D87F568B-96D0-49CC-9FC6-3E91648E4488}" type="pres">
      <dgm:prSet presAssocID="{9E3D5F20-E761-4B10-861C-6F6056F8F511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082E35-2B4E-4C1D-9BAF-796C132E564B}" type="pres">
      <dgm:prSet presAssocID="{9E3D5F20-E761-4B10-861C-6F6056F8F511}" presName="gear2srcNode" presStyleLbl="node1" presStyleIdx="1" presStyleCnt="3"/>
      <dgm:spPr/>
      <dgm:t>
        <a:bodyPr/>
        <a:lstStyle/>
        <a:p>
          <a:endParaRPr lang="id-ID"/>
        </a:p>
      </dgm:t>
    </dgm:pt>
    <dgm:pt modelId="{9F4AAD33-7419-47BF-AA31-E472D31CD835}" type="pres">
      <dgm:prSet presAssocID="{9E3D5F20-E761-4B10-861C-6F6056F8F511}" presName="gear2dstNode" presStyleLbl="node1" presStyleIdx="1" presStyleCnt="3"/>
      <dgm:spPr/>
      <dgm:t>
        <a:bodyPr/>
        <a:lstStyle/>
        <a:p>
          <a:endParaRPr lang="id-ID"/>
        </a:p>
      </dgm:t>
    </dgm:pt>
    <dgm:pt modelId="{421CD601-70FC-4436-8BF7-9D0BC4542549}" type="pres">
      <dgm:prSet presAssocID="{E073DC55-ED10-4D56-B929-1D1E2DA2793E}" presName="gear3" presStyleLbl="node1" presStyleIdx="2" presStyleCnt="3"/>
      <dgm:spPr/>
      <dgm:t>
        <a:bodyPr/>
        <a:lstStyle/>
        <a:p>
          <a:endParaRPr lang="id-ID"/>
        </a:p>
      </dgm:t>
    </dgm:pt>
    <dgm:pt modelId="{2EC8342E-FE6D-46AE-9D52-40AC40FA613C}" type="pres">
      <dgm:prSet presAssocID="{E073DC55-ED10-4D56-B929-1D1E2DA2793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0D45827-6EE7-44A8-B4A0-6DA27B6924B1}" type="pres">
      <dgm:prSet presAssocID="{E073DC55-ED10-4D56-B929-1D1E2DA2793E}" presName="gear3srcNode" presStyleLbl="node1" presStyleIdx="2" presStyleCnt="3"/>
      <dgm:spPr/>
      <dgm:t>
        <a:bodyPr/>
        <a:lstStyle/>
        <a:p>
          <a:endParaRPr lang="id-ID"/>
        </a:p>
      </dgm:t>
    </dgm:pt>
    <dgm:pt modelId="{318D51C9-C7CA-4B94-BBE2-F78F8FADA800}" type="pres">
      <dgm:prSet presAssocID="{E073DC55-ED10-4D56-B929-1D1E2DA2793E}" presName="gear3dstNode" presStyleLbl="node1" presStyleIdx="2" presStyleCnt="3"/>
      <dgm:spPr/>
      <dgm:t>
        <a:bodyPr/>
        <a:lstStyle/>
        <a:p>
          <a:endParaRPr lang="id-ID"/>
        </a:p>
      </dgm:t>
    </dgm:pt>
    <dgm:pt modelId="{76F64CDA-C6C8-4928-B077-8157EE73833C}" type="pres">
      <dgm:prSet presAssocID="{79C16E96-9611-49D7-BB9C-930E57B5B37D}" presName="connector1" presStyleLbl="sibTrans2D1" presStyleIdx="0" presStyleCnt="3"/>
      <dgm:spPr/>
      <dgm:t>
        <a:bodyPr/>
        <a:lstStyle/>
        <a:p>
          <a:endParaRPr lang="id-ID"/>
        </a:p>
      </dgm:t>
    </dgm:pt>
    <dgm:pt modelId="{5B6C2163-3661-47C3-8C9E-D9E9D3187329}" type="pres">
      <dgm:prSet presAssocID="{23360E20-77B8-40AF-9582-9C6AA9FF2E20}" presName="connector2" presStyleLbl="sibTrans2D1" presStyleIdx="1" presStyleCnt="3"/>
      <dgm:spPr/>
      <dgm:t>
        <a:bodyPr/>
        <a:lstStyle/>
        <a:p>
          <a:endParaRPr lang="id-ID"/>
        </a:p>
      </dgm:t>
    </dgm:pt>
    <dgm:pt modelId="{BF4E6222-E803-4E9C-873C-BD6541E9013A}" type="pres">
      <dgm:prSet presAssocID="{FDA725ED-0B5B-471F-BE58-EB1E06A40F93}" presName="connector3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A0AAC78A-27D9-4265-891E-83338BC6C56F}" type="presOf" srcId="{96CEACBC-80C0-41E2-BE3E-6B89A4D7D4AE}" destId="{FA78F4B5-A2B5-47C1-BE10-B964E5CF52F5}" srcOrd="2" destOrd="0" presId="urn:microsoft.com/office/officeart/2005/8/layout/gear1"/>
    <dgm:cxn modelId="{9DBFF2FC-4AC4-4546-9B02-35F4B2AC07A5}" type="presOf" srcId="{FDA725ED-0B5B-471F-BE58-EB1E06A40F93}" destId="{BF4E6222-E803-4E9C-873C-BD6541E9013A}" srcOrd="0" destOrd="0" presId="urn:microsoft.com/office/officeart/2005/8/layout/gear1"/>
    <dgm:cxn modelId="{508CED04-A299-4626-95EE-DDE4CB345A64}" type="presOf" srcId="{23360E20-77B8-40AF-9582-9C6AA9FF2E20}" destId="{5B6C2163-3661-47C3-8C9E-D9E9D3187329}" srcOrd="0" destOrd="0" presId="urn:microsoft.com/office/officeart/2005/8/layout/gear1"/>
    <dgm:cxn modelId="{CC203FB1-771E-40DD-8468-71D123E3E849}" type="presOf" srcId="{E073DC55-ED10-4D56-B929-1D1E2DA2793E}" destId="{318D51C9-C7CA-4B94-BBE2-F78F8FADA800}" srcOrd="3" destOrd="0" presId="urn:microsoft.com/office/officeart/2005/8/layout/gear1"/>
    <dgm:cxn modelId="{A0BA2BC9-18C9-4134-AA9F-5F3C1C33E828}" srcId="{C3A076CC-D182-4595-B99E-4C3A5786327C}" destId="{9E3D5F20-E761-4B10-861C-6F6056F8F511}" srcOrd="1" destOrd="0" parTransId="{B73E4605-FA39-43CF-A4AF-D2917DAA436C}" sibTransId="{23360E20-77B8-40AF-9582-9C6AA9FF2E20}"/>
    <dgm:cxn modelId="{3004DD03-E1F4-4DC6-96D6-BF18A5881FDD}" type="presOf" srcId="{9E3D5F20-E761-4B10-861C-6F6056F8F511}" destId="{9F4AAD33-7419-47BF-AA31-E472D31CD835}" srcOrd="2" destOrd="0" presId="urn:microsoft.com/office/officeart/2005/8/layout/gear1"/>
    <dgm:cxn modelId="{496EE7E8-04EE-4264-B44B-E51C3A8E7715}" type="presOf" srcId="{79C16E96-9611-49D7-BB9C-930E57B5B37D}" destId="{76F64CDA-C6C8-4928-B077-8157EE73833C}" srcOrd="0" destOrd="0" presId="urn:microsoft.com/office/officeart/2005/8/layout/gear1"/>
    <dgm:cxn modelId="{2EBDA1F9-2170-4E88-9BE9-89F84000AADF}" type="presOf" srcId="{E073DC55-ED10-4D56-B929-1D1E2DA2793E}" destId="{50D45827-6EE7-44A8-B4A0-6DA27B6924B1}" srcOrd="2" destOrd="0" presId="urn:microsoft.com/office/officeart/2005/8/layout/gear1"/>
    <dgm:cxn modelId="{00180FA8-3303-4B27-BE24-3EC6D7DECA36}" type="presOf" srcId="{96CEACBC-80C0-41E2-BE3E-6B89A4D7D4AE}" destId="{07900AFB-C4D3-4B11-B141-8CB9BFD3A913}" srcOrd="0" destOrd="0" presId="urn:microsoft.com/office/officeart/2005/8/layout/gear1"/>
    <dgm:cxn modelId="{804D9B63-39D3-46F8-A4E1-A00C74392E4E}" type="presOf" srcId="{96CEACBC-80C0-41E2-BE3E-6B89A4D7D4AE}" destId="{A0A5D687-8726-44A1-950D-B9584ADBBB55}" srcOrd="1" destOrd="0" presId="urn:microsoft.com/office/officeart/2005/8/layout/gear1"/>
    <dgm:cxn modelId="{0A434C74-3632-4F14-A23F-12BFFFEA7D4D}" srcId="{C3A076CC-D182-4595-B99E-4C3A5786327C}" destId="{E073DC55-ED10-4D56-B929-1D1E2DA2793E}" srcOrd="2" destOrd="0" parTransId="{59F59B16-CAC5-4D4D-9DCA-1C7EEEE6A60A}" sibTransId="{FDA725ED-0B5B-471F-BE58-EB1E06A40F93}"/>
    <dgm:cxn modelId="{BE6796BF-4E2B-41D0-B79A-D1E6CD8AF2CB}" type="presOf" srcId="{9E3D5F20-E761-4B10-861C-6F6056F8F511}" destId="{D87F568B-96D0-49CC-9FC6-3E91648E4488}" srcOrd="0" destOrd="0" presId="urn:microsoft.com/office/officeart/2005/8/layout/gear1"/>
    <dgm:cxn modelId="{5583A558-DF42-4EF3-9157-F9614EB6B753}" srcId="{C3A076CC-D182-4595-B99E-4C3A5786327C}" destId="{96CEACBC-80C0-41E2-BE3E-6B89A4D7D4AE}" srcOrd="0" destOrd="0" parTransId="{05B51B1D-1456-423D-A51B-F916CB930250}" sibTransId="{79C16E96-9611-49D7-BB9C-930E57B5B37D}"/>
    <dgm:cxn modelId="{1290DDD7-D763-4408-BC86-8CC43519D73F}" type="presOf" srcId="{E073DC55-ED10-4D56-B929-1D1E2DA2793E}" destId="{421CD601-70FC-4436-8BF7-9D0BC4542549}" srcOrd="0" destOrd="0" presId="urn:microsoft.com/office/officeart/2005/8/layout/gear1"/>
    <dgm:cxn modelId="{8B8CABCC-EC38-4BCC-8918-DBD1567FB2CC}" type="presOf" srcId="{C3A076CC-D182-4595-B99E-4C3A5786327C}" destId="{EDE45C03-E597-4842-98ED-D3A36C91E6D3}" srcOrd="0" destOrd="0" presId="urn:microsoft.com/office/officeart/2005/8/layout/gear1"/>
    <dgm:cxn modelId="{1DE2E682-E67C-4A0F-B621-A51BDFBCD39E}" type="presOf" srcId="{9E3D5F20-E761-4B10-861C-6F6056F8F511}" destId="{72082E35-2B4E-4C1D-9BAF-796C132E564B}" srcOrd="1" destOrd="0" presId="urn:microsoft.com/office/officeart/2005/8/layout/gear1"/>
    <dgm:cxn modelId="{18BF205C-04E6-44BE-9B5D-03A21B7DBEDB}" type="presOf" srcId="{E073DC55-ED10-4D56-B929-1D1E2DA2793E}" destId="{2EC8342E-FE6D-46AE-9D52-40AC40FA613C}" srcOrd="1" destOrd="0" presId="urn:microsoft.com/office/officeart/2005/8/layout/gear1"/>
    <dgm:cxn modelId="{EE505731-7E2C-4A8E-A582-E804A744EB5C}" type="presParOf" srcId="{EDE45C03-E597-4842-98ED-D3A36C91E6D3}" destId="{07900AFB-C4D3-4B11-B141-8CB9BFD3A913}" srcOrd="0" destOrd="0" presId="urn:microsoft.com/office/officeart/2005/8/layout/gear1"/>
    <dgm:cxn modelId="{069E75D4-C382-4439-9939-E846D9346CE3}" type="presParOf" srcId="{EDE45C03-E597-4842-98ED-D3A36C91E6D3}" destId="{A0A5D687-8726-44A1-950D-B9584ADBBB55}" srcOrd="1" destOrd="0" presId="urn:microsoft.com/office/officeart/2005/8/layout/gear1"/>
    <dgm:cxn modelId="{45BDBFF3-0E9B-4BB3-831E-CCD2D70BC2EA}" type="presParOf" srcId="{EDE45C03-E597-4842-98ED-D3A36C91E6D3}" destId="{FA78F4B5-A2B5-47C1-BE10-B964E5CF52F5}" srcOrd="2" destOrd="0" presId="urn:microsoft.com/office/officeart/2005/8/layout/gear1"/>
    <dgm:cxn modelId="{D65AD22A-CB31-46D5-806F-359F851A836F}" type="presParOf" srcId="{EDE45C03-E597-4842-98ED-D3A36C91E6D3}" destId="{D87F568B-96D0-49CC-9FC6-3E91648E4488}" srcOrd="3" destOrd="0" presId="urn:microsoft.com/office/officeart/2005/8/layout/gear1"/>
    <dgm:cxn modelId="{EFC3B90C-BB29-456D-B7E4-C1902ECC7C2B}" type="presParOf" srcId="{EDE45C03-E597-4842-98ED-D3A36C91E6D3}" destId="{72082E35-2B4E-4C1D-9BAF-796C132E564B}" srcOrd="4" destOrd="0" presId="urn:microsoft.com/office/officeart/2005/8/layout/gear1"/>
    <dgm:cxn modelId="{95E16519-BAB2-43B5-BCEB-335E2C6FCA79}" type="presParOf" srcId="{EDE45C03-E597-4842-98ED-D3A36C91E6D3}" destId="{9F4AAD33-7419-47BF-AA31-E472D31CD835}" srcOrd="5" destOrd="0" presId="urn:microsoft.com/office/officeart/2005/8/layout/gear1"/>
    <dgm:cxn modelId="{F165944B-6B20-4B54-B74D-412C0C6226F0}" type="presParOf" srcId="{EDE45C03-E597-4842-98ED-D3A36C91E6D3}" destId="{421CD601-70FC-4436-8BF7-9D0BC4542549}" srcOrd="6" destOrd="0" presId="urn:microsoft.com/office/officeart/2005/8/layout/gear1"/>
    <dgm:cxn modelId="{6A406760-6B62-4803-BC83-FE420767BA9B}" type="presParOf" srcId="{EDE45C03-E597-4842-98ED-D3A36C91E6D3}" destId="{2EC8342E-FE6D-46AE-9D52-40AC40FA613C}" srcOrd="7" destOrd="0" presId="urn:microsoft.com/office/officeart/2005/8/layout/gear1"/>
    <dgm:cxn modelId="{303FB8A7-A77E-47CD-9AA3-208F8EFA6B69}" type="presParOf" srcId="{EDE45C03-E597-4842-98ED-D3A36C91E6D3}" destId="{50D45827-6EE7-44A8-B4A0-6DA27B6924B1}" srcOrd="8" destOrd="0" presId="urn:microsoft.com/office/officeart/2005/8/layout/gear1"/>
    <dgm:cxn modelId="{BAD2D2EC-C785-443B-98C6-E194755A70F0}" type="presParOf" srcId="{EDE45C03-E597-4842-98ED-D3A36C91E6D3}" destId="{318D51C9-C7CA-4B94-BBE2-F78F8FADA800}" srcOrd="9" destOrd="0" presId="urn:microsoft.com/office/officeart/2005/8/layout/gear1"/>
    <dgm:cxn modelId="{49D8EF4C-AAF6-4119-8C00-CDBA63258FBF}" type="presParOf" srcId="{EDE45C03-E597-4842-98ED-D3A36C91E6D3}" destId="{76F64CDA-C6C8-4928-B077-8157EE73833C}" srcOrd="10" destOrd="0" presId="urn:microsoft.com/office/officeart/2005/8/layout/gear1"/>
    <dgm:cxn modelId="{C163EBA6-8F7B-422A-AF59-09A82B14AF40}" type="presParOf" srcId="{EDE45C03-E597-4842-98ED-D3A36C91E6D3}" destId="{5B6C2163-3661-47C3-8C9E-D9E9D3187329}" srcOrd="11" destOrd="0" presId="urn:microsoft.com/office/officeart/2005/8/layout/gear1"/>
    <dgm:cxn modelId="{F98843AA-67A2-427C-AAF9-227904771590}" type="presParOf" srcId="{EDE45C03-E597-4842-98ED-D3A36C91E6D3}" destId="{BF4E6222-E803-4E9C-873C-BD6541E9013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82CC2-8D60-4967-AB42-429BE70521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2C11B-295F-43D3-B024-185B75EF1201}">
      <dgm:prSet phldrT="[Text]" custT="1"/>
      <dgm:spPr>
        <a:gradFill flip="none" rotWithShape="1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Pemetaan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Kompetensi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pegawai</a:t>
          </a:r>
          <a:endParaRPr lang="en-US" sz="2000" b="1" dirty="0">
            <a:solidFill>
              <a:srgbClr val="002060"/>
            </a:solidFill>
          </a:endParaRPr>
        </a:p>
      </dgm:t>
    </dgm:pt>
    <dgm:pt modelId="{481197EC-A537-42E0-9108-0FD5EEDD113D}" type="parTrans" cxnId="{7D8DAE84-B282-4C2F-A59E-C946E24B63A1}">
      <dgm:prSet/>
      <dgm:spPr/>
      <dgm:t>
        <a:bodyPr/>
        <a:lstStyle/>
        <a:p>
          <a:endParaRPr lang="en-US"/>
        </a:p>
      </dgm:t>
    </dgm:pt>
    <dgm:pt modelId="{2AB12E21-3C41-47F7-AE06-3E25AB738939}" type="sibTrans" cxnId="{7D8DAE84-B282-4C2F-A59E-C946E24B63A1}">
      <dgm:prSet/>
      <dgm:spPr/>
      <dgm:t>
        <a:bodyPr/>
        <a:lstStyle/>
        <a:p>
          <a:endParaRPr lang="en-US"/>
        </a:p>
      </dgm:t>
    </dgm:pt>
    <dgm:pt modelId="{124A0252-AD4B-4D6C-920F-34F229766E25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Kursus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Kursus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Penunjang</a:t>
          </a:r>
          <a:endParaRPr lang="en-US" sz="2000" b="1" dirty="0">
            <a:solidFill>
              <a:srgbClr val="002060"/>
            </a:solidFill>
          </a:endParaRPr>
        </a:p>
      </dgm:t>
    </dgm:pt>
    <dgm:pt modelId="{83440463-2C85-4259-9F95-844EC19C3599}" type="parTrans" cxnId="{649F410A-03CC-430E-AB96-095CC0C6BDA2}">
      <dgm:prSet/>
      <dgm:spPr/>
      <dgm:t>
        <a:bodyPr/>
        <a:lstStyle/>
        <a:p>
          <a:endParaRPr lang="en-US"/>
        </a:p>
      </dgm:t>
    </dgm:pt>
    <dgm:pt modelId="{D9662C49-D2D2-4424-979D-F15EE6B6577C}" type="sibTrans" cxnId="{649F410A-03CC-430E-AB96-095CC0C6BDA2}">
      <dgm:prSet/>
      <dgm:spPr/>
      <dgm:t>
        <a:bodyPr/>
        <a:lstStyle/>
        <a:p>
          <a:endParaRPr lang="en-US"/>
        </a:p>
      </dgm:t>
    </dgm:pt>
    <dgm:pt modelId="{224DFF52-B49C-4585-80A5-C178919C3325}">
      <dgm:prSet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Sharing </a:t>
          </a:r>
          <a:r>
            <a:rPr lang="en-US" sz="2000" b="1" dirty="0" err="1" smtClean="0">
              <a:solidFill>
                <a:srgbClr val="002060"/>
              </a:solidFill>
            </a:rPr>
            <a:t>Sesion</a:t>
          </a:r>
          <a:endParaRPr lang="en-US" sz="2000" b="1" dirty="0" smtClean="0">
            <a:solidFill>
              <a:srgbClr val="002060"/>
            </a:solidFill>
          </a:endParaRPr>
        </a:p>
      </dgm:t>
    </dgm:pt>
    <dgm:pt modelId="{F91C2E22-9462-4A90-8724-FD1C2E15089B}" type="parTrans" cxnId="{2E4EF156-DB4E-4215-89B0-45C0F4840F9D}">
      <dgm:prSet/>
      <dgm:spPr/>
      <dgm:t>
        <a:bodyPr/>
        <a:lstStyle/>
        <a:p>
          <a:endParaRPr lang="en-US"/>
        </a:p>
      </dgm:t>
    </dgm:pt>
    <dgm:pt modelId="{EDBF1CF4-F436-4291-9A06-CF984CCE6743}" type="sibTrans" cxnId="{2E4EF156-DB4E-4215-89B0-45C0F4840F9D}">
      <dgm:prSet/>
      <dgm:spPr/>
      <dgm:t>
        <a:bodyPr/>
        <a:lstStyle/>
        <a:p>
          <a:endParaRPr lang="en-US"/>
        </a:p>
      </dgm:t>
    </dgm:pt>
    <dgm:pt modelId="{040D29A4-948E-4AC3-ACF1-EE073EB6F232}">
      <dgm:prSet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Team Building</a:t>
          </a:r>
        </a:p>
      </dgm:t>
    </dgm:pt>
    <dgm:pt modelId="{DB00F3B6-44B8-4F67-B70B-CD8EB66772F6}" type="parTrans" cxnId="{4BC5C71E-15B3-412B-9444-B814F3A4F156}">
      <dgm:prSet/>
      <dgm:spPr/>
      <dgm:t>
        <a:bodyPr/>
        <a:lstStyle/>
        <a:p>
          <a:endParaRPr lang="en-US"/>
        </a:p>
      </dgm:t>
    </dgm:pt>
    <dgm:pt modelId="{F1A1B2C0-3AAB-4ECB-86CE-4D07B8B18302}" type="sibTrans" cxnId="{4BC5C71E-15B3-412B-9444-B814F3A4F156}">
      <dgm:prSet/>
      <dgm:spPr/>
      <dgm:t>
        <a:bodyPr/>
        <a:lstStyle/>
        <a:p>
          <a:endParaRPr lang="en-US"/>
        </a:p>
      </dgm:t>
    </dgm:pt>
    <dgm:pt modelId="{D58CE3FF-533A-4EF9-A090-A399E1CC363D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Penyertaan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Diklat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Teknis</a:t>
          </a:r>
          <a:r>
            <a:rPr lang="en-US" sz="2000" b="1" dirty="0" smtClean="0">
              <a:solidFill>
                <a:srgbClr val="002060"/>
              </a:solidFill>
            </a:rPr>
            <a:t> &amp; </a:t>
          </a:r>
          <a:r>
            <a:rPr lang="en-US" sz="2000" b="1" dirty="0" err="1" smtClean="0">
              <a:solidFill>
                <a:srgbClr val="002060"/>
              </a:solidFill>
            </a:rPr>
            <a:t>Teknis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lainnya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endParaRPr lang="en-US" sz="2000" b="1" dirty="0">
            <a:solidFill>
              <a:srgbClr val="002060"/>
            </a:solidFill>
          </a:endParaRPr>
        </a:p>
      </dgm:t>
    </dgm:pt>
    <dgm:pt modelId="{4ED4C9BC-26F1-417C-AF6D-F59075A85FFC}" type="sibTrans" cxnId="{FB5875F2-5543-4950-B4A8-DDCEA61C596F}">
      <dgm:prSet/>
      <dgm:spPr/>
      <dgm:t>
        <a:bodyPr/>
        <a:lstStyle/>
        <a:p>
          <a:endParaRPr lang="en-US"/>
        </a:p>
      </dgm:t>
    </dgm:pt>
    <dgm:pt modelId="{CA293BCA-5190-48AE-AFE4-C48B2F20E6E2}" type="parTrans" cxnId="{FB5875F2-5543-4950-B4A8-DDCEA61C596F}">
      <dgm:prSet/>
      <dgm:spPr/>
      <dgm:t>
        <a:bodyPr/>
        <a:lstStyle/>
        <a:p>
          <a:endParaRPr lang="en-US"/>
        </a:p>
      </dgm:t>
    </dgm:pt>
    <dgm:pt modelId="{C3E0A866-8C68-4D83-9253-DEBA90CC2B68}" type="pres">
      <dgm:prSet presAssocID="{13D82CC2-8D60-4967-AB42-429BE70521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7EB4E-63BE-4A4C-BF9F-412D662D282B}" type="pres">
      <dgm:prSet presAssocID="{F1C2C11B-295F-43D3-B024-185B75EF1201}" presName="parentLin" presStyleCnt="0"/>
      <dgm:spPr/>
    </dgm:pt>
    <dgm:pt modelId="{7C9A8599-F7A2-45E1-A4E2-7EB277F0AB11}" type="pres">
      <dgm:prSet presAssocID="{F1C2C11B-295F-43D3-B024-185B75EF1201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EDB112C6-2FBD-4B1B-A996-2C77059DC4AC}" type="pres">
      <dgm:prSet presAssocID="{F1C2C11B-295F-43D3-B024-185B75EF1201}" presName="parentText" presStyleLbl="node1" presStyleIdx="0" presStyleCnt="5" custLinFactNeighborY="692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7D786-7097-426E-B672-56318A6FDCEF}" type="pres">
      <dgm:prSet presAssocID="{F1C2C11B-295F-43D3-B024-185B75EF1201}" presName="negativeSpace" presStyleCnt="0"/>
      <dgm:spPr/>
    </dgm:pt>
    <dgm:pt modelId="{8DDD3561-704C-49D8-AEBE-9E677C65DE33}" type="pres">
      <dgm:prSet presAssocID="{F1C2C11B-295F-43D3-B024-185B75EF1201}" presName="childText" presStyleLbl="conFgAcc1" presStyleIdx="0" presStyleCnt="5">
        <dgm:presLayoutVars>
          <dgm:bulletEnabled val="1"/>
        </dgm:presLayoutVars>
      </dgm:prSet>
      <dgm:spPr/>
    </dgm:pt>
    <dgm:pt modelId="{1DE1D9B3-ECFD-4A4F-B8C2-F830CCFD2DB7}" type="pres">
      <dgm:prSet presAssocID="{2AB12E21-3C41-47F7-AE06-3E25AB738939}" presName="spaceBetweenRectangles" presStyleCnt="0"/>
      <dgm:spPr/>
    </dgm:pt>
    <dgm:pt modelId="{3622C628-7D88-40F1-BD33-6D3D0938CF8C}" type="pres">
      <dgm:prSet presAssocID="{D58CE3FF-533A-4EF9-A090-A399E1CC363D}" presName="parentLin" presStyleCnt="0"/>
      <dgm:spPr/>
    </dgm:pt>
    <dgm:pt modelId="{DEADFB5C-88D8-4EB4-86EB-D60280E47F7F}" type="pres">
      <dgm:prSet presAssocID="{D58CE3FF-533A-4EF9-A090-A399E1CC363D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382E804D-BDB2-459C-9250-9E928ECDB196}" type="pres">
      <dgm:prSet presAssocID="{D58CE3FF-533A-4EF9-A090-A399E1CC363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C16C8-A6D3-4684-8000-477B923F5AFC}" type="pres">
      <dgm:prSet presAssocID="{D58CE3FF-533A-4EF9-A090-A399E1CC363D}" presName="negativeSpace" presStyleCnt="0"/>
      <dgm:spPr/>
    </dgm:pt>
    <dgm:pt modelId="{34215A47-A015-4A34-B62C-68BB2EA3FF35}" type="pres">
      <dgm:prSet presAssocID="{D58CE3FF-533A-4EF9-A090-A399E1CC363D}" presName="childText" presStyleLbl="conFgAcc1" presStyleIdx="1" presStyleCnt="5">
        <dgm:presLayoutVars>
          <dgm:bulletEnabled val="1"/>
        </dgm:presLayoutVars>
      </dgm:prSet>
      <dgm:spPr/>
    </dgm:pt>
    <dgm:pt modelId="{CE17AD50-2943-4467-AADA-25A5D6266CA9}" type="pres">
      <dgm:prSet presAssocID="{4ED4C9BC-26F1-417C-AF6D-F59075A85FFC}" presName="spaceBetweenRectangles" presStyleCnt="0"/>
      <dgm:spPr/>
    </dgm:pt>
    <dgm:pt modelId="{FDCC7493-1AD4-46AE-945C-749F38DB862F}" type="pres">
      <dgm:prSet presAssocID="{040D29A4-948E-4AC3-ACF1-EE073EB6F232}" presName="parentLin" presStyleCnt="0"/>
      <dgm:spPr/>
    </dgm:pt>
    <dgm:pt modelId="{D479B2B9-861F-4516-8571-282E645B8DB8}" type="pres">
      <dgm:prSet presAssocID="{040D29A4-948E-4AC3-ACF1-EE073EB6F232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42D4E4E-C0DD-4885-B13A-8DF27F2F3930}" type="pres">
      <dgm:prSet presAssocID="{040D29A4-948E-4AC3-ACF1-EE073EB6F23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794FD-3F67-427B-AB97-AEDD77B1D981}" type="pres">
      <dgm:prSet presAssocID="{040D29A4-948E-4AC3-ACF1-EE073EB6F232}" presName="negativeSpace" presStyleCnt="0"/>
      <dgm:spPr/>
    </dgm:pt>
    <dgm:pt modelId="{32361290-BFEF-4E51-80C8-8A31360BD016}" type="pres">
      <dgm:prSet presAssocID="{040D29A4-948E-4AC3-ACF1-EE073EB6F232}" presName="childText" presStyleLbl="conFgAcc1" presStyleIdx="2" presStyleCnt="5">
        <dgm:presLayoutVars>
          <dgm:bulletEnabled val="1"/>
        </dgm:presLayoutVars>
      </dgm:prSet>
      <dgm:spPr/>
    </dgm:pt>
    <dgm:pt modelId="{F38CF19C-1510-4A49-815B-37C57B91FD49}" type="pres">
      <dgm:prSet presAssocID="{F1A1B2C0-3AAB-4ECB-86CE-4D07B8B18302}" presName="spaceBetweenRectangles" presStyleCnt="0"/>
      <dgm:spPr/>
    </dgm:pt>
    <dgm:pt modelId="{E32F8B80-C7B9-4AE9-ACBD-1CD67B60EA9E}" type="pres">
      <dgm:prSet presAssocID="{224DFF52-B49C-4585-80A5-C178919C3325}" presName="parentLin" presStyleCnt="0"/>
      <dgm:spPr/>
    </dgm:pt>
    <dgm:pt modelId="{BC9840E1-28ED-42AC-959A-B5E4A89871FB}" type="pres">
      <dgm:prSet presAssocID="{224DFF52-B49C-4585-80A5-C178919C3325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F8462A7-8882-4259-9D75-8C3DB3C3A111}" type="pres">
      <dgm:prSet presAssocID="{224DFF52-B49C-4585-80A5-C178919C33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8666-A8D9-4412-8EB0-B4F0399D7426}" type="pres">
      <dgm:prSet presAssocID="{224DFF52-B49C-4585-80A5-C178919C3325}" presName="negativeSpace" presStyleCnt="0"/>
      <dgm:spPr/>
    </dgm:pt>
    <dgm:pt modelId="{04A2604D-7377-4B24-9933-880349488F92}" type="pres">
      <dgm:prSet presAssocID="{224DFF52-B49C-4585-80A5-C178919C3325}" presName="childText" presStyleLbl="conFgAcc1" presStyleIdx="3" presStyleCnt="5">
        <dgm:presLayoutVars>
          <dgm:bulletEnabled val="1"/>
        </dgm:presLayoutVars>
      </dgm:prSet>
      <dgm:spPr/>
    </dgm:pt>
    <dgm:pt modelId="{7BB7162E-846D-46C5-A91E-A24C8502DD32}" type="pres">
      <dgm:prSet presAssocID="{EDBF1CF4-F436-4291-9A06-CF984CCE6743}" presName="spaceBetweenRectangles" presStyleCnt="0"/>
      <dgm:spPr/>
    </dgm:pt>
    <dgm:pt modelId="{AA3C9A4D-B2C9-4C63-812F-E87325257362}" type="pres">
      <dgm:prSet presAssocID="{124A0252-AD4B-4D6C-920F-34F229766E25}" presName="parentLin" presStyleCnt="0"/>
      <dgm:spPr/>
    </dgm:pt>
    <dgm:pt modelId="{68C537CE-10DB-41C9-9334-37C3A11341EE}" type="pres">
      <dgm:prSet presAssocID="{124A0252-AD4B-4D6C-920F-34F229766E2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8F3431F4-A9AB-4FBD-8DB8-65CB0AE68978}" type="pres">
      <dgm:prSet presAssocID="{124A0252-AD4B-4D6C-920F-34F229766E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6FAA3-2A3B-42A1-9D23-670C8AA7E3E4}" type="pres">
      <dgm:prSet presAssocID="{124A0252-AD4B-4D6C-920F-34F229766E25}" presName="negativeSpace" presStyleCnt="0"/>
      <dgm:spPr/>
    </dgm:pt>
    <dgm:pt modelId="{803CA131-1726-476B-8535-B785D4E4CD35}" type="pres">
      <dgm:prSet presAssocID="{124A0252-AD4B-4D6C-920F-34F229766E2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08D71D3-6C51-4269-A1B5-E4D274F42357}" type="presOf" srcId="{D58CE3FF-533A-4EF9-A090-A399E1CC363D}" destId="{DEADFB5C-88D8-4EB4-86EB-D60280E47F7F}" srcOrd="0" destOrd="0" presId="urn:microsoft.com/office/officeart/2005/8/layout/list1"/>
    <dgm:cxn modelId="{FB5875F2-5543-4950-B4A8-DDCEA61C596F}" srcId="{13D82CC2-8D60-4967-AB42-429BE7052146}" destId="{D58CE3FF-533A-4EF9-A090-A399E1CC363D}" srcOrd="1" destOrd="0" parTransId="{CA293BCA-5190-48AE-AFE4-C48B2F20E6E2}" sibTransId="{4ED4C9BC-26F1-417C-AF6D-F59075A85FFC}"/>
    <dgm:cxn modelId="{2E4EF156-DB4E-4215-89B0-45C0F4840F9D}" srcId="{13D82CC2-8D60-4967-AB42-429BE7052146}" destId="{224DFF52-B49C-4585-80A5-C178919C3325}" srcOrd="3" destOrd="0" parTransId="{F91C2E22-9462-4A90-8724-FD1C2E15089B}" sibTransId="{EDBF1CF4-F436-4291-9A06-CF984CCE6743}"/>
    <dgm:cxn modelId="{C1386F39-D50B-4747-A2F5-EB8C2052350A}" type="presOf" srcId="{F1C2C11B-295F-43D3-B024-185B75EF1201}" destId="{EDB112C6-2FBD-4B1B-A996-2C77059DC4AC}" srcOrd="1" destOrd="0" presId="urn:microsoft.com/office/officeart/2005/8/layout/list1"/>
    <dgm:cxn modelId="{7589368D-1F87-402D-8160-1333D267FA26}" type="presOf" srcId="{040D29A4-948E-4AC3-ACF1-EE073EB6F232}" destId="{B42D4E4E-C0DD-4885-B13A-8DF27F2F3930}" srcOrd="1" destOrd="0" presId="urn:microsoft.com/office/officeart/2005/8/layout/list1"/>
    <dgm:cxn modelId="{3AC2FA53-E8FD-4EA3-99C1-F9AC26A1C488}" type="presOf" srcId="{D58CE3FF-533A-4EF9-A090-A399E1CC363D}" destId="{382E804D-BDB2-459C-9250-9E928ECDB196}" srcOrd="1" destOrd="0" presId="urn:microsoft.com/office/officeart/2005/8/layout/list1"/>
    <dgm:cxn modelId="{BF9F8D01-D400-405B-904E-86CA42E72874}" type="presOf" srcId="{124A0252-AD4B-4D6C-920F-34F229766E25}" destId="{8F3431F4-A9AB-4FBD-8DB8-65CB0AE68978}" srcOrd="1" destOrd="0" presId="urn:microsoft.com/office/officeart/2005/8/layout/list1"/>
    <dgm:cxn modelId="{2152687F-226F-4BF4-8310-A86550A80BB0}" type="presOf" srcId="{124A0252-AD4B-4D6C-920F-34F229766E25}" destId="{68C537CE-10DB-41C9-9334-37C3A11341EE}" srcOrd="0" destOrd="0" presId="urn:microsoft.com/office/officeart/2005/8/layout/list1"/>
    <dgm:cxn modelId="{7D8DAE84-B282-4C2F-A59E-C946E24B63A1}" srcId="{13D82CC2-8D60-4967-AB42-429BE7052146}" destId="{F1C2C11B-295F-43D3-B024-185B75EF1201}" srcOrd="0" destOrd="0" parTransId="{481197EC-A537-42E0-9108-0FD5EEDD113D}" sibTransId="{2AB12E21-3C41-47F7-AE06-3E25AB738939}"/>
    <dgm:cxn modelId="{4BC5C71E-15B3-412B-9444-B814F3A4F156}" srcId="{13D82CC2-8D60-4967-AB42-429BE7052146}" destId="{040D29A4-948E-4AC3-ACF1-EE073EB6F232}" srcOrd="2" destOrd="0" parTransId="{DB00F3B6-44B8-4F67-B70B-CD8EB66772F6}" sibTransId="{F1A1B2C0-3AAB-4ECB-86CE-4D07B8B18302}"/>
    <dgm:cxn modelId="{26946DA2-8442-4708-8ABC-A009F2DCB559}" type="presOf" srcId="{F1C2C11B-295F-43D3-B024-185B75EF1201}" destId="{7C9A8599-F7A2-45E1-A4E2-7EB277F0AB11}" srcOrd="0" destOrd="0" presId="urn:microsoft.com/office/officeart/2005/8/layout/list1"/>
    <dgm:cxn modelId="{6FE90EBF-3DD0-4703-AA6A-04D00F07CC42}" type="presOf" srcId="{224DFF52-B49C-4585-80A5-C178919C3325}" destId="{0F8462A7-8882-4259-9D75-8C3DB3C3A111}" srcOrd="1" destOrd="0" presId="urn:microsoft.com/office/officeart/2005/8/layout/list1"/>
    <dgm:cxn modelId="{87C4A940-C3EE-490E-B8BA-09D443CB7A59}" type="presOf" srcId="{224DFF52-B49C-4585-80A5-C178919C3325}" destId="{BC9840E1-28ED-42AC-959A-B5E4A89871FB}" srcOrd="0" destOrd="0" presId="urn:microsoft.com/office/officeart/2005/8/layout/list1"/>
    <dgm:cxn modelId="{649F410A-03CC-430E-AB96-095CC0C6BDA2}" srcId="{13D82CC2-8D60-4967-AB42-429BE7052146}" destId="{124A0252-AD4B-4D6C-920F-34F229766E25}" srcOrd="4" destOrd="0" parTransId="{83440463-2C85-4259-9F95-844EC19C3599}" sibTransId="{D9662C49-D2D2-4424-979D-F15EE6B6577C}"/>
    <dgm:cxn modelId="{03B287E3-D8C1-418F-8803-106556B98DA0}" type="presOf" srcId="{040D29A4-948E-4AC3-ACF1-EE073EB6F232}" destId="{D479B2B9-861F-4516-8571-282E645B8DB8}" srcOrd="0" destOrd="0" presId="urn:microsoft.com/office/officeart/2005/8/layout/list1"/>
    <dgm:cxn modelId="{9333A300-15EC-4F37-9E69-B079181EF06D}" type="presOf" srcId="{13D82CC2-8D60-4967-AB42-429BE7052146}" destId="{C3E0A866-8C68-4D83-9253-DEBA90CC2B68}" srcOrd="0" destOrd="0" presId="urn:microsoft.com/office/officeart/2005/8/layout/list1"/>
    <dgm:cxn modelId="{484F27C3-8D13-4858-A4DF-BA73A4F06B6A}" type="presParOf" srcId="{C3E0A866-8C68-4D83-9253-DEBA90CC2B68}" destId="{C6A7EB4E-63BE-4A4C-BF9F-412D662D282B}" srcOrd="0" destOrd="0" presId="urn:microsoft.com/office/officeart/2005/8/layout/list1"/>
    <dgm:cxn modelId="{37CF59B3-2BCB-4E1C-BA75-FC0261895BDA}" type="presParOf" srcId="{C6A7EB4E-63BE-4A4C-BF9F-412D662D282B}" destId="{7C9A8599-F7A2-45E1-A4E2-7EB277F0AB11}" srcOrd="0" destOrd="0" presId="urn:microsoft.com/office/officeart/2005/8/layout/list1"/>
    <dgm:cxn modelId="{67788FE5-D1CA-4300-ACA6-BC3F3807CDB4}" type="presParOf" srcId="{C6A7EB4E-63BE-4A4C-BF9F-412D662D282B}" destId="{EDB112C6-2FBD-4B1B-A996-2C77059DC4AC}" srcOrd="1" destOrd="0" presId="urn:microsoft.com/office/officeart/2005/8/layout/list1"/>
    <dgm:cxn modelId="{25F24E73-3CD3-4DDA-B7AA-7B2381EEFE77}" type="presParOf" srcId="{C3E0A866-8C68-4D83-9253-DEBA90CC2B68}" destId="{AA77D786-7097-426E-B672-56318A6FDCEF}" srcOrd="1" destOrd="0" presId="urn:microsoft.com/office/officeart/2005/8/layout/list1"/>
    <dgm:cxn modelId="{BCE9CCCD-22C9-491C-9E66-A106891B3C9C}" type="presParOf" srcId="{C3E0A866-8C68-4D83-9253-DEBA90CC2B68}" destId="{8DDD3561-704C-49D8-AEBE-9E677C65DE33}" srcOrd="2" destOrd="0" presId="urn:microsoft.com/office/officeart/2005/8/layout/list1"/>
    <dgm:cxn modelId="{DB95B592-7520-4AC5-A966-ECCD50EAD7FA}" type="presParOf" srcId="{C3E0A866-8C68-4D83-9253-DEBA90CC2B68}" destId="{1DE1D9B3-ECFD-4A4F-B8C2-F830CCFD2DB7}" srcOrd="3" destOrd="0" presId="urn:microsoft.com/office/officeart/2005/8/layout/list1"/>
    <dgm:cxn modelId="{3F59D521-9E21-4528-88D1-28DF87498DF9}" type="presParOf" srcId="{C3E0A866-8C68-4D83-9253-DEBA90CC2B68}" destId="{3622C628-7D88-40F1-BD33-6D3D0938CF8C}" srcOrd="4" destOrd="0" presId="urn:microsoft.com/office/officeart/2005/8/layout/list1"/>
    <dgm:cxn modelId="{F5B2579D-57F5-4FD9-9C55-6A92763E277B}" type="presParOf" srcId="{3622C628-7D88-40F1-BD33-6D3D0938CF8C}" destId="{DEADFB5C-88D8-4EB4-86EB-D60280E47F7F}" srcOrd="0" destOrd="0" presId="urn:microsoft.com/office/officeart/2005/8/layout/list1"/>
    <dgm:cxn modelId="{8F554574-477B-4E3D-9AB1-C98B39D8BC34}" type="presParOf" srcId="{3622C628-7D88-40F1-BD33-6D3D0938CF8C}" destId="{382E804D-BDB2-459C-9250-9E928ECDB196}" srcOrd="1" destOrd="0" presId="urn:microsoft.com/office/officeart/2005/8/layout/list1"/>
    <dgm:cxn modelId="{3F969D1D-F4C7-413A-B396-E26574B65D80}" type="presParOf" srcId="{C3E0A866-8C68-4D83-9253-DEBA90CC2B68}" destId="{392C16C8-A6D3-4684-8000-477B923F5AFC}" srcOrd="5" destOrd="0" presId="urn:microsoft.com/office/officeart/2005/8/layout/list1"/>
    <dgm:cxn modelId="{B251AEE6-94B5-4BA3-8654-10B6DFBA78B3}" type="presParOf" srcId="{C3E0A866-8C68-4D83-9253-DEBA90CC2B68}" destId="{34215A47-A015-4A34-B62C-68BB2EA3FF35}" srcOrd="6" destOrd="0" presId="urn:microsoft.com/office/officeart/2005/8/layout/list1"/>
    <dgm:cxn modelId="{41D25FCB-94ED-45B4-86D4-13BD81EE0CFA}" type="presParOf" srcId="{C3E0A866-8C68-4D83-9253-DEBA90CC2B68}" destId="{CE17AD50-2943-4467-AADA-25A5D6266CA9}" srcOrd="7" destOrd="0" presId="urn:microsoft.com/office/officeart/2005/8/layout/list1"/>
    <dgm:cxn modelId="{6C00010D-07E7-46EE-A387-2FA9B52C2A57}" type="presParOf" srcId="{C3E0A866-8C68-4D83-9253-DEBA90CC2B68}" destId="{FDCC7493-1AD4-46AE-945C-749F38DB862F}" srcOrd="8" destOrd="0" presId="urn:microsoft.com/office/officeart/2005/8/layout/list1"/>
    <dgm:cxn modelId="{854B20DD-A67E-4AA8-85EE-A3CC413EABCE}" type="presParOf" srcId="{FDCC7493-1AD4-46AE-945C-749F38DB862F}" destId="{D479B2B9-861F-4516-8571-282E645B8DB8}" srcOrd="0" destOrd="0" presId="urn:microsoft.com/office/officeart/2005/8/layout/list1"/>
    <dgm:cxn modelId="{BE0A7D54-D5BE-4928-AD1B-253364FC4019}" type="presParOf" srcId="{FDCC7493-1AD4-46AE-945C-749F38DB862F}" destId="{B42D4E4E-C0DD-4885-B13A-8DF27F2F3930}" srcOrd="1" destOrd="0" presId="urn:microsoft.com/office/officeart/2005/8/layout/list1"/>
    <dgm:cxn modelId="{58BFC736-DF68-4117-A4EB-CC8993394D9E}" type="presParOf" srcId="{C3E0A866-8C68-4D83-9253-DEBA90CC2B68}" destId="{EC8794FD-3F67-427B-AB97-AEDD77B1D981}" srcOrd="9" destOrd="0" presId="urn:microsoft.com/office/officeart/2005/8/layout/list1"/>
    <dgm:cxn modelId="{C7762F8B-6E61-463B-96CB-8D41C85D6ECD}" type="presParOf" srcId="{C3E0A866-8C68-4D83-9253-DEBA90CC2B68}" destId="{32361290-BFEF-4E51-80C8-8A31360BD016}" srcOrd="10" destOrd="0" presId="urn:microsoft.com/office/officeart/2005/8/layout/list1"/>
    <dgm:cxn modelId="{2C1A9E6A-7CC4-43FD-9420-4B2823EDE3F1}" type="presParOf" srcId="{C3E0A866-8C68-4D83-9253-DEBA90CC2B68}" destId="{F38CF19C-1510-4A49-815B-37C57B91FD49}" srcOrd="11" destOrd="0" presId="urn:microsoft.com/office/officeart/2005/8/layout/list1"/>
    <dgm:cxn modelId="{E66CA579-77D3-4032-A958-9D0FE1E62051}" type="presParOf" srcId="{C3E0A866-8C68-4D83-9253-DEBA90CC2B68}" destId="{E32F8B80-C7B9-4AE9-ACBD-1CD67B60EA9E}" srcOrd="12" destOrd="0" presId="urn:microsoft.com/office/officeart/2005/8/layout/list1"/>
    <dgm:cxn modelId="{1AD9C74C-639F-40FA-BEDB-B37974414CF8}" type="presParOf" srcId="{E32F8B80-C7B9-4AE9-ACBD-1CD67B60EA9E}" destId="{BC9840E1-28ED-42AC-959A-B5E4A89871FB}" srcOrd="0" destOrd="0" presId="urn:microsoft.com/office/officeart/2005/8/layout/list1"/>
    <dgm:cxn modelId="{689BBE56-CBE8-4C4C-A530-49AF53D38665}" type="presParOf" srcId="{E32F8B80-C7B9-4AE9-ACBD-1CD67B60EA9E}" destId="{0F8462A7-8882-4259-9D75-8C3DB3C3A111}" srcOrd="1" destOrd="0" presId="urn:microsoft.com/office/officeart/2005/8/layout/list1"/>
    <dgm:cxn modelId="{215F7512-2822-4D92-A35A-7671630F7904}" type="presParOf" srcId="{C3E0A866-8C68-4D83-9253-DEBA90CC2B68}" destId="{5FD78666-A8D9-4412-8EB0-B4F0399D7426}" srcOrd="13" destOrd="0" presId="urn:microsoft.com/office/officeart/2005/8/layout/list1"/>
    <dgm:cxn modelId="{9B13EBEC-E07A-458B-8D79-55333AEB0F45}" type="presParOf" srcId="{C3E0A866-8C68-4D83-9253-DEBA90CC2B68}" destId="{04A2604D-7377-4B24-9933-880349488F92}" srcOrd="14" destOrd="0" presId="urn:microsoft.com/office/officeart/2005/8/layout/list1"/>
    <dgm:cxn modelId="{26C37E1A-0EE2-4533-B721-E588534F9C45}" type="presParOf" srcId="{C3E0A866-8C68-4D83-9253-DEBA90CC2B68}" destId="{7BB7162E-846D-46C5-A91E-A24C8502DD32}" srcOrd="15" destOrd="0" presId="urn:microsoft.com/office/officeart/2005/8/layout/list1"/>
    <dgm:cxn modelId="{E2A770CB-8599-45A4-BFB5-45D910FB714A}" type="presParOf" srcId="{C3E0A866-8C68-4D83-9253-DEBA90CC2B68}" destId="{AA3C9A4D-B2C9-4C63-812F-E87325257362}" srcOrd="16" destOrd="0" presId="urn:microsoft.com/office/officeart/2005/8/layout/list1"/>
    <dgm:cxn modelId="{DB703B9A-A143-4631-9004-82C00EDFB36F}" type="presParOf" srcId="{AA3C9A4D-B2C9-4C63-812F-E87325257362}" destId="{68C537CE-10DB-41C9-9334-37C3A11341EE}" srcOrd="0" destOrd="0" presId="urn:microsoft.com/office/officeart/2005/8/layout/list1"/>
    <dgm:cxn modelId="{447ACC76-09B4-402A-BC11-A465443166F7}" type="presParOf" srcId="{AA3C9A4D-B2C9-4C63-812F-E87325257362}" destId="{8F3431F4-A9AB-4FBD-8DB8-65CB0AE68978}" srcOrd="1" destOrd="0" presId="urn:microsoft.com/office/officeart/2005/8/layout/list1"/>
    <dgm:cxn modelId="{95C04575-5CF4-431B-9357-5157DCA36251}" type="presParOf" srcId="{C3E0A866-8C68-4D83-9253-DEBA90CC2B68}" destId="{70D6FAA3-2A3B-42A1-9D23-670C8AA7E3E4}" srcOrd="17" destOrd="0" presId="urn:microsoft.com/office/officeart/2005/8/layout/list1"/>
    <dgm:cxn modelId="{66DD4DDB-40C3-4564-90FF-E83627B9353A}" type="presParOf" srcId="{C3E0A866-8C68-4D83-9253-DEBA90CC2B68}" destId="{803CA131-1726-476B-8535-B785D4E4CD35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D82CC2-8D60-4967-AB42-429BE70521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C2C11B-295F-43D3-B024-185B75EF1201}">
      <dgm:prSet phldrT="[Text]" custT="1"/>
      <dgm:spPr>
        <a:gradFill flip="none" rotWithShape="1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 r="-100000" b="-10000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Implementasi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Manajemen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Resiko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berbasis</a:t>
          </a:r>
          <a:r>
            <a:rPr lang="en-US" sz="2000" b="1" dirty="0" smtClean="0">
              <a:solidFill>
                <a:srgbClr val="002060"/>
              </a:solidFill>
            </a:rPr>
            <a:t> ISO 9001:2015</a:t>
          </a:r>
          <a:endParaRPr lang="en-US" sz="2000" b="1" dirty="0">
            <a:solidFill>
              <a:srgbClr val="002060"/>
            </a:solidFill>
          </a:endParaRPr>
        </a:p>
      </dgm:t>
    </dgm:pt>
    <dgm:pt modelId="{481197EC-A537-42E0-9108-0FD5EEDD113D}" type="parTrans" cxnId="{7D8DAE84-B282-4C2F-A59E-C946E24B63A1}">
      <dgm:prSet/>
      <dgm:spPr/>
      <dgm:t>
        <a:bodyPr/>
        <a:lstStyle/>
        <a:p>
          <a:endParaRPr lang="en-US"/>
        </a:p>
      </dgm:t>
    </dgm:pt>
    <dgm:pt modelId="{2AB12E21-3C41-47F7-AE06-3E25AB738939}" type="sibTrans" cxnId="{7D8DAE84-B282-4C2F-A59E-C946E24B63A1}">
      <dgm:prSet/>
      <dgm:spPr/>
      <dgm:t>
        <a:bodyPr/>
        <a:lstStyle/>
        <a:p>
          <a:endParaRPr lang="en-US"/>
        </a:p>
      </dgm:t>
    </dgm:pt>
    <dgm:pt modelId="{224DFF52-B49C-4585-80A5-C178919C3325}">
      <dgm:prSet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Publikasi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Mekanisme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layanan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dalam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bentuk</a:t>
          </a:r>
          <a:r>
            <a:rPr lang="en-US" sz="2000" b="1" dirty="0" smtClean="0">
              <a:solidFill>
                <a:srgbClr val="002060"/>
              </a:solidFill>
            </a:rPr>
            <a:t> digital</a:t>
          </a:r>
        </a:p>
      </dgm:t>
    </dgm:pt>
    <dgm:pt modelId="{F91C2E22-9462-4A90-8724-FD1C2E15089B}" type="parTrans" cxnId="{2E4EF156-DB4E-4215-89B0-45C0F4840F9D}">
      <dgm:prSet/>
      <dgm:spPr/>
      <dgm:t>
        <a:bodyPr/>
        <a:lstStyle/>
        <a:p>
          <a:endParaRPr lang="en-US"/>
        </a:p>
      </dgm:t>
    </dgm:pt>
    <dgm:pt modelId="{EDBF1CF4-F436-4291-9A06-CF984CCE6743}" type="sibTrans" cxnId="{2E4EF156-DB4E-4215-89B0-45C0F4840F9D}">
      <dgm:prSet/>
      <dgm:spPr/>
      <dgm:t>
        <a:bodyPr/>
        <a:lstStyle/>
        <a:p>
          <a:endParaRPr lang="en-US"/>
        </a:p>
      </dgm:t>
    </dgm:pt>
    <dgm:pt modelId="{D58CE3FF-533A-4EF9-A090-A399E1CC363D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Penataan</a:t>
          </a:r>
          <a:r>
            <a:rPr lang="en-US" sz="2000" b="1" dirty="0" smtClean="0">
              <a:solidFill>
                <a:srgbClr val="002060"/>
              </a:solidFill>
            </a:rPr>
            <a:t> &amp; </a:t>
          </a:r>
          <a:r>
            <a:rPr lang="en-US" sz="2000" b="1" dirty="0" err="1" smtClean="0">
              <a:solidFill>
                <a:srgbClr val="002060"/>
              </a:solidFill>
            </a:rPr>
            <a:t>Penyesuaian</a:t>
          </a:r>
          <a:r>
            <a:rPr lang="en-US" sz="2000" b="1" dirty="0" smtClean="0">
              <a:solidFill>
                <a:srgbClr val="002060"/>
              </a:solidFill>
            </a:rPr>
            <a:t> SOP</a:t>
          </a:r>
          <a:endParaRPr lang="en-US" sz="2000" b="1" dirty="0">
            <a:solidFill>
              <a:srgbClr val="002060"/>
            </a:solidFill>
          </a:endParaRPr>
        </a:p>
      </dgm:t>
    </dgm:pt>
    <dgm:pt modelId="{4ED4C9BC-26F1-417C-AF6D-F59075A85FFC}" type="sibTrans" cxnId="{FB5875F2-5543-4950-B4A8-DDCEA61C596F}">
      <dgm:prSet/>
      <dgm:spPr/>
      <dgm:t>
        <a:bodyPr/>
        <a:lstStyle/>
        <a:p>
          <a:endParaRPr lang="en-US"/>
        </a:p>
      </dgm:t>
    </dgm:pt>
    <dgm:pt modelId="{CA293BCA-5190-48AE-AFE4-C48B2F20E6E2}" type="parTrans" cxnId="{FB5875F2-5543-4950-B4A8-DDCEA61C596F}">
      <dgm:prSet/>
      <dgm:spPr/>
      <dgm:t>
        <a:bodyPr/>
        <a:lstStyle/>
        <a:p>
          <a:endParaRPr lang="en-US"/>
        </a:p>
      </dgm:t>
    </dgm:pt>
    <dgm:pt modelId="{C3E0A866-8C68-4D83-9253-DEBA90CC2B68}" type="pres">
      <dgm:prSet presAssocID="{13D82CC2-8D60-4967-AB42-429BE70521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A7EB4E-63BE-4A4C-BF9F-412D662D282B}" type="pres">
      <dgm:prSet presAssocID="{F1C2C11B-295F-43D3-B024-185B75EF1201}" presName="parentLin" presStyleCnt="0"/>
      <dgm:spPr/>
    </dgm:pt>
    <dgm:pt modelId="{7C9A8599-F7A2-45E1-A4E2-7EB277F0AB11}" type="pres">
      <dgm:prSet presAssocID="{F1C2C11B-295F-43D3-B024-185B75EF120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DB112C6-2FBD-4B1B-A996-2C77059DC4AC}" type="pres">
      <dgm:prSet presAssocID="{F1C2C11B-295F-43D3-B024-185B75EF1201}" presName="parentText" presStyleLbl="node1" presStyleIdx="0" presStyleCnt="3" custLinFactNeighborX="-8046" custLinFactNeighborY="1127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77D786-7097-426E-B672-56318A6FDCEF}" type="pres">
      <dgm:prSet presAssocID="{F1C2C11B-295F-43D3-B024-185B75EF1201}" presName="negativeSpace" presStyleCnt="0"/>
      <dgm:spPr/>
    </dgm:pt>
    <dgm:pt modelId="{8DDD3561-704C-49D8-AEBE-9E677C65DE33}" type="pres">
      <dgm:prSet presAssocID="{F1C2C11B-295F-43D3-B024-185B75EF1201}" presName="childText" presStyleLbl="conFgAcc1" presStyleIdx="0" presStyleCnt="3">
        <dgm:presLayoutVars>
          <dgm:bulletEnabled val="1"/>
        </dgm:presLayoutVars>
      </dgm:prSet>
      <dgm:spPr/>
    </dgm:pt>
    <dgm:pt modelId="{1DE1D9B3-ECFD-4A4F-B8C2-F830CCFD2DB7}" type="pres">
      <dgm:prSet presAssocID="{2AB12E21-3C41-47F7-AE06-3E25AB738939}" presName="spaceBetweenRectangles" presStyleCnt="0"/>
      <dgm:spPr/>
    </dgm:pt>
    <dgm:pt modelId="{3622C628-7D88-40F1-BD33-6D3D0938CF8C}" type="pres">
      <dgm:prSet presAssocID="{D58CE3FF-533A-4EF9-A090-A399E1CC363D}" presName="parentLin" presStyleCnt="0"/>
      <dgm:spPr/>
    </dgm:pt>
    <dgm:pt modelId="{DEADFB5C-88D8-4EB4-86EB-D60280E47F7F}" type="pres">
      <dgm:prSet presAssocID="{D58CE3FF-533A-4EF9-A090-A399E1CC36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82E804D-BDB2-459C-9250-9E928ECDB196}" type="pres">
      <dgm:prSet presAssocID="{D58CE3FF-533A-4EF9-A090-A399E1CC363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C16C8-A6D3-4684-8000-477B923F5AFC}" type="pres">
      <dgm:prSet presAssocID="{D58CE3FF-533A-4EF9-A090-A399E1CC363D}" presName="negativeSpace" presStyleCnt="0"/>
      <dgm:spPr/>
    </dgm:pt>
    <dgm:pt modelId="{34215A47-A015-4A34-B62C-68BB2EA3FF35}" type="pres">
      <dgm:prSet presAssocID="{D58CE3FF-533A-4EF9-A090-A399E1CC363D}" presName="childText" presStyleLbl="conFgAcc1" presStyleIdx="1" presStyleCnt="3">
        <dgm:presLayoutVars>
          <dgm:bulletEnabled val="1"/>
        </dgm:presLayoutVars>
      </dgm:prSet>
      <dgm:spPr/>
    </dgm:pt>
    <dgm:pt modelId="{CE17AD50-2943-4467-AADA-25A5D6266CA9}" type="pres">
      <dgm:prSet presAssocID="{4ED4C9BC-26F1-417C-AF6D-F59075A85FFC}" presName="spaceBetweenRectangles" presStyleCnt="0"/>
      <dgm:spPr/>
    </dgm:pt>
    <dgm:pt modelId="{E32F8B80-C7B9-4AE9-ACBD-1CD67B60EA9E}" type="pres">
      <dgm:prSet presAssocID="{224DFF52-B49C-4585-80A5-C178919C3325}" presName="parentLin" presStyleCnt="0"/>
      <dgm:spPr/>
    </dgm:pt>
    <dgm:pt modelId="{BC9840E1-28ED-42AC-959A-B5E4A89871FB}" type="pres">
      <dgm:prSet presAssocID="{224DFF52-B49C-4585-80A5-C178919C332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F8462A7-8882-4259-9D75-8C3DB3C3A111}" type="pres">
      <dgm:prSet presAssocID="{224DFF52-B49C-4585-80A5-C178919C332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78666-A8D9-4412-8EB0-B4F0399D7426}" type="pres">
      <dgm:prSet presAssocID="{224DFF52-B49C-4585-80A5-C178919C3325}" presName="negativeSpace" presStyleCnt="0"/>
      <dgm:spPr/>
    </dgm:pt>
    <dgm:pt modelId="{04A2604D-7377-4B24-9933-880349488F92}" type="pres">
      <dgm:prSet presAssocID="{224DFF52-B49C-4585-80A5-C178919C332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E087B68-C54F-4C01-81BA-9B5219A023FB}" type="presOf" srcId="{13D82CC2-8D60-4967-AB42-429BE7052146}" destId="{C3E0A866-8C68-4D83-9253-DEBA90CC2B68}" srcOrd="0" destOrd="0" presId="urn:microsoft.com/office/officeart/2005/8/layout/list1"/>
    <dgm:cxn modelId="{A77C2CC5-5168-4491-A391-6AA78429B431}" type="presOf" srcId="{D58CE3FF-533A-4EF9-A090-A399E1CC363D}" destId="{DEADFB5C-88D8-4EB4-86EB-D60280E47F7F}" srcOrd="0" destOrd="0" presId="urn:microsoft.com/office/officeart/2005/8/layout/list1"/>
    <dgm:cxn modelId="{D38A75A8-1E64-4295-9FE9-8436A3A0EB5D}" type="presOf" srcId="{224DFF52-B49C-4585-80A5-C178919C3325}" destId="{BC9840E1-28ED-42AC-959A-B5E4A89871FB}" srcOrd="0" destOrd="0" presId="urn:microsoft.com/office/officeart/2005/8/layout/list1"/>
    <dgm:cxn modelId="{4FD3D4D7-D696-47AE-A749-B5BAC40D3E35}" type="presOf" srcId="{F1C2C11B-295F-43D3-B024-185B75EF1201}" destId="{EDB112C6-2FBD-4B1B-A996-2C77059DC4AC}" srcOrd="1" destOrd="0" presId="urn:microsoft.com/office/officeart/2005/8/layout/list1"/>
    <dgm:cxn modelId="{3E4A0963-7A4F-4843-BB76-9C1EAEE73D24}" type="presOf" srcId="{D58CE3FF-533A-4EF9-A090-A399E1CC363D}" destId="{382E804D-BDB2-459C-9250-9E928ECDB196}" srcOrd="1" destOrd="0" presId="urn:microsoft.com/office/officeart/2005/8/layout/list1"/>
    <dgm:cxn modelId="{2E4EF156-DB4E-4215-89B0-45C0F4840F9D}" srcId="{13D82CC2-8D60-4967-AB42-429BE7052146}" destId="{224DFF52-B49C-4585-80A5-C178919C3325}" srcOrd="2" destOrd="0" parTransId="{F91C2E22-9462-4A90-8724-FD1C2E15089B}" sibTransId="{EDBF1CF4-F436-4291-9A06-CF984CCE6743}"/>
    <dgm:cxn modelId="{026CEE53-F136-4947-8FC4-2A87949358DF}" type="presOf" srcId="{F1C2C11B-295F-43D3-B024-185B75EF1201}" destId="{7C9A8599-F7A2-45E1-A4E2-7EB277F0AB11}" srcOrd="0" destOrd="0" presId="urn:microsoft.com/office/officeart/2005/8/layout/list1"/>
    <dgm:cxn modelId="{FB5875F2-5543-4950-B4A8-DDCEA61C596F}" srcId="{13D82CC2-8D60-4967-AB42-429BE7052146}" destId="{D58CE3FF-533A-4EF9-A090-A399E1CC363D}" srcOrd="1" destOrd="0" parTransId="{CA293BCA-5190-48AE-AFE4-C48B2F20E6E2}" sibTransId="{4ED4C9BC-26F1-417C-AF6D-F59075A85FFC}"/>
    <dgm:cxn modelId="{813E3E51-71B7-4C8B-876E-19C66F462533}" type="presOf" srcId="{224DFF52-B49C-4585-80A5-C178919C3325}" destId="{0F8462A7-8882-4259-9D75-8C3DB3C3A111}" srcOrd="1" destOrd="0" presId="urn:microsoft.com/office/officeart/2005/8/layout/list1"/>
    <dgm:cxn modelId="{7D8DAE84-B282-4C2F-A59E-C946E24B63A1}" srcId="{13D82CC2-8D60-4967-AB42-429BE7052146}" destId="{F1C2C11B-295F-43D3-B024-185B75EF1201}" srcOrd="0" destOrd="0" parTransId="{481197EC-A537-42E0-9108-0FD5EEDD113D}" sibTransId="{2AB12E21-3C41-47F7-AE06-3E25AB738939}"/>
    <dgm:cxn modelId="{F4870BB9-F949-4EF7-87F6-FC653AAED158}" type="presParOf" srcId="{C3E0A866-8C68-4D83-9253-DEBA90CC2B68}" destId="{C6A7EB4E-63BE-4A4C-BF9F-412D662D282B}" srcOrd="0" destOrd="0" presId="urn:microsoft.com/office/officeart/2005/8/layout/list1"/>
    <dgm:cxn modelId="{F33F57F6-D366-4FC4-B853-4694D23CCDA1}" type="presParOf" srcId="{C6A7EB4E-63BE-4A4C-BF9F-412D662D282B}" destId="{7C9A8599-F7A2-45E1-A4E2-7EB277F0AB11}" srcOrd="0" destOrd="0" presId="urn:microsoft.com/office/officeart/2005/8/layout/list1"/>
    <dgm:cxn modelId="{87257930-1DA3-4EAB-9A93-2B97AE9A9569}" type="presParOf" srcId="{C6A7EB4E-63BE-4A4C-BF9F-412D662D282B}" destId="{EDB112C6-2FBD-4B1B-A996-2C77059DC4AC}" srcOrd="1" destOrd="0" presId="urn:microsoft.com/office/officeart/2005/8/layout/list1"/>
    <dgm:cxn modelId="{D2C634DF-CA9E-4355-88A6-2468361E38F9}" type="presParOf" srcId="{C3E0A866-8C68-4D83-9253-DEBA90CC2B68}" destId="{AA77D786-7097-426E-B672-56318A6FDCEF}" srcOrd="1" destOrd="0" presId="urn:microsoft.com/office/officeart/2005/8/layout/list1"/>
    <dgm:cxn modelId="{F4D17F3E-A70F-4DC0-8F4A-6A1B1DA4D6A7}" type="presParOf" srcId="{C3E0A866-8C68-4D83-9253-DEBA90CC2B68}" destId="{8DDD3561-704C-49D8-AEBE-9E677C65DE33}" srcOrd="2" destOrd="0" presId="urn:microsoft.com/office/officeart/2005/8/layout/list1"/>
    <dgm:cxn modelId="{B76EC8AB-ED6F-45AC-9043-7AD49E8AAC02}" type="presParOf" srcId="{C3E0A866-8C68-4D83-9253-DEBA90CC2B68}" destId="{1DE1D9B3-ECFD-4A4F-B8C2-F830CCFD2DB7}" srcOrd="3" destOrd="0" presId="urn:microsoft.com/office/officeart/2005/8/layout/list1"/>
    <dgm:cxn modelId="{7090FA05-CCB0-40CB-814E-7C8A542CDC10}" type="presParOf" srcId="{C3E0A866-8C68-4D83-9253-DEBA90CC2B68}" destId="{3622C628-7D88-40F1-BD33-6D3D0938CF8C}" srcOrd="4" destOrd="0" presId="urn:microsoft.com/office/officeart/2005/8/layout/list1"/>
    <dgm:cxn modelId="{B0D14E5B-759B-4406-9D13-942BFBA5C671}" type="presParOf" srcId="{3622C628-7D88-40F1-BD33-6D3D0938CF8C}" destId="{DEADFB5C-88D8-4EB4-86EB-D60280E47F7F}" srcOrd="0" destOrd="0" presId="urn:microsoft.com/office/officeart/2005/8/layout/list1"/>
    <dgm:cxn modelId="{4C29CE05-5661-4C69-921F-252E3992D8A9}" type="presParOf" srcId="{3622C628-7D88-40F1-BD33-6D3D0938CF8C}" destId="{382E804D-BDB2-459C-9250-9E928ECDB196}" srcOrd="1" destOrd="0" presId="urn:microsoft.com/office/officeart/2005/8/layout/list1"/>
    <dgm:cxn modelId="{72CC0AFF-19F5-48C7-8001-05ED3584D218}" type="presParOf" srcId="{C3E0A866-8C68-4D83-9253-DEBA90CC2B68}" destId="{392C16C8-A6D3-4684-8000-477B923F5AFC}" srcOrd="5" destOrd="0" presId="urn:microsoft.com/office/officeart/2005/8/layout/list1"/>
    <dgm:cxn modelId="{F19C8624-542F-4179-9444-50BF1E3C01DA}" type="presParOf" srcId="{C3E0A866-8C68-4D83-9253-DEBA90CC2B68}" destId="{34215A47-A015-4A34-B62C-68BB2EA3FF35}" srcOrd="6" destOrd="0" presId="urn:microsoft.com/office/officeart/2005/8/layout/list1"/>
    <dgm:cxn modelId="{F78CBD36-FEF0-476A-9EDB-D7A541971E7A}" type="presParOf" srcId="{C3E0A866-8C68-4D83-9253-DEBA90CC2B68}" destId="{CE17AD50-2943-4467-AADA-25A5D6266CA9}" srcOrd="7" destOrd="0" presId="urn:microsoft.com/office/officeart/2005/8/layout/list1"/>
    <dgm:cxn modelId="{39BA548D-F562-4C40-BB6E-C52134669762}" type="presParOf" srcId="{C3E0A866-8C68-4D83-9253-DEBA90CC2B68}" destId="{E32F8B80-C7B9-4AE9-ACBD-1CD67B60EA9E}" srcOrd="8" destOrd="0" presId="urn:microsoft.com/office/officeart/2005/8/layout/list1"/>
    <dgm:cxn modelId="{F28C2617-F38D-4CBD-951F-710CF556175A}" type="presParOf" srcId="{E32F8B80-C7B9-4AE9-ACBD-1CD67B60EA9E}" destId="{BC9840E1-28ED-42AC-959A-B5E4A89871FB}" srcOrd="0" destOrd="0" presId="urn:microsoft.com/office/officeart/2005/8/layout/list1"/>
    <dgm:cxn modelId="{E2A09785-ED92-4C0E-95F0-F986AB1A291D}" type="presParOf" srcId="{E32F8B80-C7B9-4AE9-ACBD-1CD67B60EA9E}" destId="{0F8462A7-8882-4259-9D75-8C3DB3C3A111}" srcOrd="1" destOrd="0" presId="urn:microsoft.com/office/officeart/2005/8/layout/list1"/>
    <dgm:cxn modelId="{DC98C7D1-618F-45A8-8D54-045B61D64947}" type="presParOf" srcId="{C3E0A866-8C68-4D83-9253-DEBA90CC2B68}" destId="{5FD78666-A8D9-4412-8EB0-B4F0399D7426}" srcOrd="9" destOrd="0" presId="urn:microsoft.com/office/officeart/2005/8/layout/list1"/>
    <dgm:cxn modelId="{D8C5FB73-E617-47AD-8881-1CEB93E31694}" type="presParOf" srcId="{C3E0A866-8C68-4D83-9253-DEBA90CC2B68}" destId="{04A2604D-7377-4B24-9933-880349488F92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82CC2-8D60-4967-AB42-429BE70521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62E5DF-2C3F-4546-BB4F-E560E2F18F6A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MELEX (</a:t>
          </a:r>
          <a:r>
            <a:rPr lang="en-US" sz="2000" b="1" dirty="0" err="1" smtClean="0">
              <a:solidFill>
                <a:srgbClr val="002060"/>
              </a:solidFill>
            </a:rPr>
            <a:t>Mendekatkan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layanan</a:t>
          </a:r>
          <a:r>
            <a:rPr lang="en-US" sz="2000" b="1" dirty="0" smtClean="0">
              <a:solidFill>
                <a:srgbClr val="002060"/>
              </a:solidFill>
            </a:rPr>
            <a:t> Kantor Regional X )</a:t>
          </a:r>
          <a:endParaRPr lang="en-US" sz="2000" b="1" dirty="0">
            <a:solidFill>
              <a:srgbClr val="002060"/>
            </a:solidFill>
          </a:endParaRPr>
        </a:p>
      </dgm:t>
    </dgm:pt>
    <dgm:pt modelId="{B037C8A7-1770-4A54-8D54-FEA7D9929537}" type="sibTrans" cxnId="{2861B259-121E-49D2-942E-33C19EF95805}">
      <dgm:prSet/>
      <dgm:spPr/>
      <dgm:t>
        <a:bodyPr/>
        <a:lstStyle/>
        <a:p>
          <a:endParaRPr lang="en-US"/>
        </a:p>
      </dgm:t>
    </dgm:pt>
    <dgm:pt modelId="{78AFE5E7-1DAC-4B40-854E-8A05B364F227}" type="parTrans" cxnId="{2861B259-121E-49D2-942E-33C19EF95805}">
      <dgm:prSet/>
      <dgm:spPr/>
      <dgm:t>
        <a:bodyPr/>
        <a:lstStyle/>
        <a:p>
          <a:endParaRPr lang="en-US"/>
        </a:p>
      </dgm:t>
    </dgm:pt>
    <dgm:pt modelId="{A6BD77DD-64E9-48A5-812F-1D493587FDC3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Yuk </a:t>
          </a:r>
          <a:r>
            <a:rPr lang="en-US" sz="2000" b="1" dirty="0" err="1" smtClean="0">
              <a:solidFill>
                <a:srgbClr val="002060"/>
              </a:solidFill>
            </a:rPr>
            <a:t>Lebih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Dekat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Kenal</a:t>
          </a:r>
          <a:r>
            <a:rPr lang="en-US" sz="2000" b="1" dirty="0" smtClean="0">
              <a:solidFill>
                <a:srgbClr val="002060"/>
              </a:solidFill>
            </a:rPr>
            <a:t> BKN! </a:t>
          </a:r>
          <a:endParaRPr lang="en-US" sz="2000" b="1" dirty="0">
            <a:solidFill>
              <a:srgbClr val="002060"/>
            </a:solidFill>
          </a:endParaRPr>
        </a:p>
      </dgm:t>
    </dgm:pt>
    <dgm:pt modelId="{3AA15F1C-6C12-4E95-A270-A21573262B67}" type="sibTrans" cxnId="{0A4882F3-A086-4C60-A521-3086E4E52BF2}">
      <dgm:prSet/>
      <dgm:spPr/>
      <dgm:t>
        <a:bodyPr/>
        <a:lstStyle/>
        <a:p>
          <a:endParaRPr lang="en-US"/>
        </a:p>
      </dgm:t>
    </dgm:pt>
    <dgm:pt modelId="{D0241CB4-A440-4C51-A998-049431C02E4B}" type="parTrans" cxnId="{0A4882F3-A086-4C60-A521-3086E4E52BF2}">
      <dgm:prSet/>
      <dgm:spPr/>
      <dgm:t>
        <a:bodyPr/>
        <a:lstStyle/>
        <a:p>
          <a:endParaRPr lang="en-US"/>
        </a:p>
      </dgm:t>
    </dgm:pt>
    <dgm:pt modelId="{D9A2F173-89BE-4D93-A5A4-C5482EB9C966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Evaluasi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Layanan</a:t>
          </a:r>
          <a:r>
            <a:rPr lang="en-US" sz="2000" b="1" dirty="0" smtClean="0">
              <a:solidFill>
                <a:srgbClr val="002060"/>
              </a:solidFill>
            </a:rPr>
            <a:t> (IKP </a:t>
          </a:r>
          <a:r>
            <a:rPr lang="en-US" sz="2000" b="1" dirty="0" err="1" smtClean="0">
              <a:solidFill>
                <a:srgbClr val="002060"/>
              </a:solidFill>
            </a:rPr>
            <a:t>Eksternal</a:t>
          </a:r>
          <a:r>
            <a:rPr lang="en-US" sz="2000" b="1" dirty="0" smtClean="0">
              <a:solidFill>
                <a:srgbClr val="002060"/>
              </a:solidFill>
            </a:rPr>
            <a:t> &amp; Internal, FGD)</a:t>
          </a:r>
          <a:endParaRPr lang="en-US" sz="2000" b="1" dirty="0">
            <a:solidFill>
              <a:srgbClr val="002060"/>
            </a:solidFill>
          </a:endParaRPr>
        </a:p>
      </dgm:t>
    </dgm:pt>
    <dgm:pt modelId="{0FDAB202-8BFE-4AF5-AC73-F3A6B9270045}" type="sibTrans" cxnId="{8FD50E72-C583-4D38-98A0-FD442502DF02}">
      <dgm:prSet/>
      <dgm:spPr/>
      <dgm:t>
        <a:bodyPr/>
        <a:lstStyle/>
        <a:p>
          <a:endParaRPr lang="en-US"/>
        </a:p>
      </dgm:t>
    </dgm:pt>
    <dgm:pt modelId="{1C3EF6EB-5487-48DE-ABD3-878255C5792B}" type="parTrans" cxnId="{8FD50E72-C583-4D38-98A0-FD442502DF02}">
      <dgm:prSet/>
      <dgm:spPr/>
      <dgm:t>
        <a:bodyPr/>
        <a:lstStyle/>
        <a:p>
          <a:endParaRPr lang="en-US"/>
        </a:p>
      </dgm:t>
    </dgm:pt>
    <dgm:pt modelId="{F1FD03A7-B72D-486B-B7CB-45E01BFEB8F2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err="1" smtClean="0">
              <a:solidFill>
                <a:srgbClr val="002060"/>
              </a:solidFill>
            </a:rPr>
            <a:t>Konsultasi</a:t>
          </a:r>
          <a:r>
            <a:rPr lang="en-US" sz="2000" b="1" dirty="0" smtClean="0">
              <a:solidFill>
                <a:srgbClr val="002060"/>
              </a:solidFill>
            </a:rPr>
            <a:t> Online</a:t>
          </a:r>
          <a:endParaRPr lang="en-US" sz="2000" b="1" dirty="0">
            <a:solidFill>
              <a:srgbClr val="002060"/>
            </a:solidFill>
          </a:endParaRPr>
        </a:p>
      </dgm:t>
    </dgm:pt>
    <dgm:pt modelId="{86F7972C-CA0A-4637-9037-F4B14CCDBD58}" type="sibTrans" cxnId="{597C229B-7BDE-4164-B74F-23A7BDEB5A08}">
      <dgm:prSet/>
      <dgm:spPr/>
      <dgm:t>
        <a:bodyPr/>
        <a:lstStyle/>
        <a:p>
          <a:endParaRPr lang="en-US"/>
        </a:p>
      </dgm:t>
    </dgm:pt>
    <dgm:pt modelId="{40A04765-E87E-4C8B-BA0E-B56574ACCFB3}" type="parTrans" cxnId="{597C229B-7BDE-4164-B74F-23A7BDEB5A08}">
      <dgm:prSet/>
      <dgm:spPr/>
      <dgm:t>
        <a:bodyPr/>
        <a:lstStyle/>
        <a:p>
          <a:endParaRPr lang="en-US"/>
        </a:p>
      </dgm:t>
    </dgm:pt>
    <dgm:pt modelId="{124A0252-AD4B-4D6C-920F-34F229766E25}">
      <dgm:prSet phldrT="[Text]" custT="1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Handling </a:t>
          </a:r>
          <a:r>
            <a:rPr lang="en-US" sz="2000" b="1" dirty="0" err="1" smtClean="0">
              <a:solidFill>
                <a:srgbClr val="002060"/>
              </a:solidFill>
            </a:rPr>
            <a:t>komplain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dan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Pengaduan</a:t>
          </a:r>
          <a:r>
            <a:rPr lang="en-US" sz="2000" b="1" dirty="0" smtClean="0">
              <a:solidFill>
                <a:srgbClr val="002060"/>
              </a:solidFill>
            </a:rPr>
            <a:t> </a:t>
          </a:r>
          <a:r>
            <a:rPr lang="en-US" sz="2000" b="1" dirty="0" err="1" smtClean="0">
              <a:solidFill>
                <a:srgbClr val="002060"/>
              </a:solidFill>
            </a:rPr>
            <a:t>berbasis</a:t>
          </a:r>
          <a:r>
            <a:rPr lang="en-US" sz="2000" b="1" dirty="0" smtClean="0">
              <a:solidFill>
                <a:srgbClr val="002060"/>
              </a:solidFill>
            </a:rPr>
            <a:t> Web</a:t>
          </a:r>
          <a:endParaRPr lang="en-US" sz="2000" b="1" dirty="0">
            <a:solidFill>
              <a:srgbClr val="002060"/>
            </a:solidFill>
          </a:endParaRPr>
        </a:p>
      </dgm:t>
    </dgm:pt>
    <dgm:pt modelId="{D9662C49-D2D2-4424-979D-F15EE6B6577C}" type="sibTrans" cxnId="{649F410A-03CC-430E-AB96-095CC0C6BDA2}">
      <dgm:prSet/>
      <dgm:spPr/>
      <dgm:t>
        <a:bodyPr/>
        <a:lstStyle/>
        <a:p>
          <a:endParaRPr lang="en-US"/>
        </a:p>
      </dgm:t>
    </dgm:pt>
    <dgm:pt modelId="{83440463-2C85-4259-9F95-844EC19C3599}" type="parTrans" cxnId="{649F410A-03CC-430E-AB96-095CC0C6BDA2}">
      <dgm:prSet/>
      <dgm:spPr/>
      <dgm:t>
        <a:bodyPr/>
        <a:lstStyle/>
        <a:p>
          <a:endParaRPr lang="en-US"/>
        </a:p>
      </dgm:t>
    </dgm:pt>
    <dgm:pt modelId="{C3E0A866-8C68-4D83-9253-DEBA90CC2B68}" type="pres">
      <dgm:prSet presAssocID="{13D82CC2-8D60-4967-AB42-429BE70521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C9A4D-B2C9-4C63-812F-E87325257362}" type="pres">
      <dgm:prSet presAssocID="{124A0252-AD4B-4D6C-920F-34F229766E25}" presName="parentLin" presStyleCnt="0"/>
      <dgm:spPr/>
    </dgm:pt>
    <dgm:pt modelId="{68C537CE-10DB-41C9-9334-37C3A11341EE}" type="pres">
      <dgm:prSet presAssocID="{124A0252-AD4B-4D6C-920F-34F229766E2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F3431F4-A9AB-4FBD-8DB8-65CB0AE68978}" type="pres">
      <dgm:prSet presAssocID="{124A0252-AD4B-4D6C-920F-34F229766E2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D6FAA3-2A3B-42A1-9D23-670C8AA7E3E4}" type="pres">
      <dgm:prSet presAssocID="{124A0252-AD4B-4D6C-920F-34F229766E25}" presName="negativeSpace" presStyleCnt="0"/>
      <dgm:spPr/>
    </dgm:pt>
    <dgm:pt modelId="{803CA131-1726-476B-8535-B785D4E4CD35}" type="pres">
      <dgm:prSet presAssocID="{124A0252-AD4B-4D6C-920F-34F229766E25}" presName="childText" presStyleLbl="conFgAcc1" presStyleIdx="0" presStyleCnt="5">
        <dgm:presLayoutVars>
          <dgm:bulletEnabled val="1"/>
        </dgm:presLayoutVars>
      </dgm:prSet>
      <dgm:spPr/>
    </dgm:pt>
    <dgm:pt modelId="{4898F225-DEBF-4372-BCE9-ADBC8C37203D}" type="pres">
      <dgm:prSet presAssocID="{D9662C49-D2D2-4424-979D-F15EE6B6577C}" presName="spaceBetweenRectangles" presStyleCnt="0"/>
      <dgm:spPr/>
    </dgm:pt>
    <dgm:pt modelId="{EACB96B2-38D2-41E1-BBC5-DBBF39D6350F}" type="pres">
      <dgm:prSet presAssocID="{F1FD03A7-B72D-486B-B7CB-45E01BFEB8F2}" presName="parentLin" presStyleCnt="0"/>
      <dgm:spPr/>
    </dgm:pt>
    <dgm:pt modelId="{C9120D42-31C9-4C7C-8D7D-A08373AF2CE7}" type="pres">
      <dgm:prSet presAssocID="{F1FD03A7-B72D-486B-B7CB-45E01BFEB8F2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86AAC7B-F4E2-419A-A2AA-9AFAE1E35FEB}" type="pres">
      <dgm:prSet presAssocID="{F1FD03A7-B72D-486B-B7CB-45E01BFEB8F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599684-4FAF-45C7-90AF-D4D4E6887261}" type="pres">
      <dgm:prSet presAssocID="{F1FD03A7-B72D-486B-B7CB-45E01BFEB8F2}" presName="negativeSpace" presStyleCnt="0"/>
      <dgm:spPr/>
    </dgm:pt>
    <dgm:pt modelId="{45A4037F-2839-4CA0-AFD5-2827934EA9C8}" type="pres">
      <dgm:prSet presAssocID="{F1FD03A7-B72D-486B-B7CB-45E01BFEB8F2}" presName="childText" presStyleLbl="conFgAcc1" presStyleIdx="1" presStyleCnt="5">
        <dgm:presLayoutVars>
          <dgm:bulletEnabled val="1"/>
        </dgm:presLayoutVars>
      </dgm:prSet>
      <dgm:spPr/>
    </dgm:pt>
    <dgm:pt modelId="{CE37E60D-7843-4361-A61F-E3445791D167}" type="pres">
      <dgm:prSet presAssocID="{86F7972C-CA0A-4637-9037-F4B14CCDBD58}" presName="spaceBetweenRectangles" presStyleCnt="0"/>
      <dgm:spPr/>
    </dgm:pt>
    <dgm:pt modelId="{06E7F2F3-F986-4003-AE01-19B49679A104}" type="pres">
      <dgm:prSet presAssocID="{D9A2F173-89BE-4D93-A5A4-C5482EB9C966}" presName="parentLin" presStyleCnt="0"/>
      <dgm:spPr/>
    </dgm:pt>
    <dgm:pt modelId="{04189D4E-BCF1-4DD5-95C4-88B4CBC4AE3D}" type="pres">
      <dgm:prSet presAssocID="{D9A2F173-89BE-4D93-A5A4-C5482EB9C966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94D0C4EB-E4D7-4174-832B-F9D2B479DA1F}" type="pres">
      <dgm:prSet presAssocID="{D9A2F173-89BE-4D93-A5A4-C5482EB9C96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D2D0D2-5F3C-4BC6-BE83-0436171FF5A5}" type="pres">
      <dgm:prSet presAssocID="{D9A2F173-89BE-4D93-A5A4-C5482EB9C966}" presName="negativeSpace" presStyleCnt="0"/>
      <dgm:spPr/>
    </dgm:pt>
    <dgm:pt modelId="{168CB122-C943-4A04-AE9C-63BB7C639F23}" type="pres">
      <dgm:prSet presAssocID="{D9A2F173-89BE-4D93-A5A4-C5482EB9C966}" presName="childText" presStyleLbl="conFgAcc1" presStyleIdx="2" presStyleCnt="5">
        <dgm:presLayoutVars>
          <dgm:bulletEnabled val="1"/>
        </dgm:presLayoutVars>
      </dgm:prSet>
      <dgm:spPr/>
    </dgm:pt>
    <dgm:pt modelId="{53EC6333-5571-4FA4-909C-FFA24B91EE3E}" type="pres">
      <dgm:prSet presAssocID="{0FDAB202-8BFE-4AF5-AC73-F3A6B9270045}" presName="spaceBetweenRectangles" presStyleCnt="0"/>
      <dgm:spPr/>
    </dgm:pt>
    <dgm:pt modelId="{8F902728-FF7D-4B88-9B14-8EB212325918}" type="pres">
      <dgm:prSet presAssocID="{A6BD77DD-64E9-48A5-812F-1D493587FDC3}" presName="parentLin" presStyleCnt="0"/>
      <dgm:spPr/>
    </dgm:pt>
    <dgm:pt modelId="{00A2A325-914E-42AD-A518-8911B1F232D7}" type="pres">
      <dgm:prSet presAssocID="{A6BD77DD-64E9-48A5-812F-1D493587FDC3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49BF9FE3-56B3-4947-851F-80F701615589}" type="pres">
      <dgm:prSet presAssocID="{A6BD77DD-64E9-48A5-812F-1D493587FDC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7148E2-4258-4D16-896A-A606D0E103B2}" type="pres">
      <dgm:prSet presAssocID="{A6BD77DD-64E9-48A5-812F-1D493587FDC3}" presName="negativeSpace" presStyleCnt="0"/>
      <dgm:spPr/>
    </dgm:pt>
    <dgm:pt modelId="{6C06A974-CCB5-44E6-9A1A-80E54E27C5BE}" type="pres">
      <dgm:prSet presAssocID="{A6BD77DD-64E9-48A5-812F-1D493587FDC3}" presName="childText" presStyleLbl="conFgAcc1" presStyleIdx="3" presStyleCnt="5">
        <dgm:presLayoutVars>
          <dgm:bulletEnabled val="1"/>
        </dgm:presLayoutVars>
      </dgm:prSet>
      <dgm:spPr/>
    </dgm:pt>
    <dgm:pt modelId="{30BCC43C-7C61-44E8-A071-AD8448F063AB}" type="pres">
      <dgm:prSet presAssocID="{3AA15F1C-6C12-4E95-A270-A21573262B67}" presName="spaceBetweenRectangles" presStyleCnt="0"/>
      <dgm:spPr/>
    </dgm:pt>
    <dgm:pt modelId="{660B1820-D4E1-498E-84C3-97AE7535C02F}" type="pres">
      <dgm:prSet presAssocID="{0462E5DF-2C3F-4546-BB4F-E560E2F18F6A}" presName="parentLin" presStyleCnt="0"/>
      <dgm:spPr/>
    </dgm:pt>
    <dgm:pt modelId="{6324BEA6-F06B-4394-8351-9751A7ABF035}" type="pres">
      <dgm:prSet presAssocID="{0462E5DF-2C3F-4546-BB4F-E560E2F18F6A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8BD2E14-D538-493D-AA83-BDE3B724C463}" type="pres">
      <dgm:prSet presAssocID="{0462E5DF-2C3F-4546-BB4F-E560E2F18F6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454D-8952-40AB-9805-5D3C400A438B}" type="pres">
      <dgm:prSet presAssocID="{0462E5DF-2C3F-4546-BB4F-E560E2F18F6A}" presName="negativeSpace" presStyleCnt="0"/>
      <dgm:spPr/>
    </dgm:pt>
    <dgm:pt modelId="{CACD7CF0-3183-4073-96FC-6D01B558ED68}" type="pres">
      <dgm:prSet presAssocID="{0462E5DF-2C3F-4546-BB4F-E560E2F18F6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D17E59D-DFE5-44F7-9677-07127DDD18F2}" type="presOf" srcId="{D9A2F173-89BE-4D93-A5A4-C5482EB9C966}" destId="{94D0C4EB-E4D7-4174-832B-F9D2B479DA1F}" srcOrd="1" destOrd="0" presId="urn:microsoft.com/office/officeart/2005/8/layout/list1"/>
    <dgm:cxn modelId="{6B63EEB0-BE88-420D-B1A9-8C895330A89F}" type="presOf" srcId="{0462E5DF-2C3F-4546-BB4F-E560E2F18F6A}" destId="{98BD2E14-D538-493D-AA83-BDE3B724C463}" srcOrd="1" destOrd="0" presId="urn:microsoft.com/office/officeart/2005/8/layout/list1"/>
    <dgm:cxn modelId="{61F293C2-4007-44C5-BD19-9904C780AD58}" type="presOf" srcId="{A6BD77DD-64E9-48A5-812F-1D493587FDC3}" destId="{00A2A325-914E-42AD-A518-8911B1F232D7}" srcOrd="0" destOrd="0" presId="urn:microsoft.com/office/officeart/2005/8/layout/list1"/>
    <dgm:cxn modelId="{574DFE06-B98A-4F4D-BD97-BCDB923A1ABC}" type="presOf" srcId="{F1FD03A7-B72D-486B-B7CB-45E01BFEB8F2}" destId="{886AAC7B-F4E2-419A-A2AA-9AFAE1E35FEB}" srcOrd="1" destOrd="0" presId="urn:microsoft.com/office/officeart/2005/8/layout/list1"/>
    <dgm:cxn modelId="{0A4882F3-A086-4C60-A521-3086E4E52BF2}" srcId="{13D82CC2-8D60-4967-AB42-429BE7052146}" destId="{A6BD77DD-64E9-48A5-812F-1D493587FDC3}" srcOrd="3" destOrd="0" parTransId="{D0241CB4-A440-4C51-A998-049431C02E4B}" sibTransId="{3AA15F1C-6C12-4E95-A270-A21573262B67}"/>
    <dgm:cxn modelId="{066B9EF6-1545-4D89-9763-11C816AB1943}" type="presOf" srcId="{D9A2F173-89BE-4D93-A5A4-C5482EB9C966}" destId="{04189D4E-BCF1-4DD5-95C4-88B4CBC4AE3D}" srcOrd="0" destOrd="0" presId="urn:microsoft.com/office/officeart/2005/8/layout/list1"/>
    <dgm:cxn modelId="{B1D1E903-2C5A-4E17-8DBA-1E7301EF1DD8}" type="presOf" srcId="{124A0252-AD4B-4D6C-920F-34F229766E25}" destId="{8F3431F4-A9AB-4FBD-8DB8-65CB0AE68978}" srcOrd="1" destOrd="0" presId="urn:microsoft.com/office/officeart/2005/8/layout/list1"/>
    <dgm:cxn modelId="{F397E596-BF50-484F-9664-33F25D98D585}" type="presOf" srcId="{A6BD77DD-64E9-48A5-812F-1D493587FDC3}" destId="{49BF9FE3-56B3-4947-851F-80F701615589}" srcOrd="1" destOrd="0" presId="urn:microsoft.com/office/officeart/2005/8/layout/list1"/>
    <dgm:cxn modelId="{597C229B-7BDE-4164-B74F-23A7BDEB5A08}" srcId="{13D82CC2-8D60-4967-AB42-429BE7052146}" destId="{F1FD03A7-B72D-486B-B7CB-45E01BFEB8F2}" srcOrd="1" destOrd="0" parTransId="{40A04765-E87E-4C8B-BA0E-B56574ACCFB3}" sibTransId="{86F7972C-CA0A-4637-9037-F4B14CCDBD58}"/>
    <dgm:cxn modelId="{4FBF0CCF-C0D1-4218-BA1D-256B58B9D96D}" type="presOf" srcId="{13D82CC2-8D60-4967-AB42-429BE7052146}" destId="{C3E0A866-8C68-4D83-9253-DEBA90CC2B68}" srcOrd="0" destOrd="0" presId="urn:microsoft.com/office/officeart/2005/8/layout/list1"/>
    <dgm:cxn modelId="{2861B259-121E-49D2-942E-33C19EF95805}" srcId="{13D82CC2-8D60-4967-AB42-429BE7052146}" destId="{0462E5DF-2C3F-4546-BB4F-E560E2F18F6A}" srcOrd="4" destOrd="0" parTransId="{78AFE5E7-1DAC-4B40-854E-8A05B364F227}" sibTransId="{B037C8A7-1770-4A54-8D54-FEA7D9929537}"/>
    <dgm:cxn modelId="{FCCB5353-BB7D-4A97-972E-9A22F9F126B8}" type="presOf" srcId="{0462E5DF-2C3F-4546-BB4F-E560E2F18F6A}" destId="{6324BEA6-F06B-4394-8351-9751A7ABF035}" srcOrd="0" destOrd="0" presId="urn:microsoft.com/office/officeart/2005/8/layout/list1"/>
    <dgm:cxn modelId="{8FD50E72-C583-4D38-98A0-FD442502DF02}" srcId="{13D82CC2-8D60-4967-AB42-429BE7052146}" destId="{D9A2F173-89BE-4D93-A5A4-C5482EB9C966}" srcOrd="2" destOrd="0" parTransId="{1C3EF6EB-5487-48DE-ABD3-878255C5792B}" sibTransId="{0FDAB202-8BFE-4AF5-AC73-F3A6B9270045}"/>
    <dgm:cxn modelId="{649F410A-03CC-430E-AB96-095CC0C6BDA2}" srcId="{13D82CC2-8D60-4967-AB42-429BE7052146}" destId="{124A0252-AD4B-4D6C-920F-34F229766E25}" srcOrd="0" destOrd="0" parTransId="{83440463-2C85-4259-9F95-844EC19C3599}" sibTransId="{D9662C49-D2D2-4424-979D-F15EE6B6577C}"/>
    <dgm:cxn modelId="{4B0A17A6-3FD6-4B8B-B5B8-FF9159BF14E0}" type="presOf" srcId="{124A0252-AD4B-4D6C-920F-34F229766E25}" destId="{68C537CE-10DB-41C9-9334-37C3A11341EE}" srcOrd="0" destOrd="0" presId="urn:microsoft.com/office/officeart/2005/8/layout/list1"/>
    <dgm:cxn modelId="{61FA66AB-1583-4A33-B541-C2DE33974575}" type="presOf" srcId="{F1FD03A7-B72D-486B-B7CB-45E01BFEB8F2}" destId="{C9120D42-31C9-4C7C-8D7D-A08373AF2CE7}" srcOrd="0" destOrd="0" presId="urn:microsoft.com/office/officeart/2005/8/layout/list1"/>
    <dgm:cxn modelId="{FF1B6F80-B660-4BCB-B933-FF8B9ACC1693}" type="presParOf" srcId="{C3E0A866-8C68-4D83-9253-DEBA90CC2B68}" destId="{AA3C9A4D-B2C9-4C63-812F-E87325257362}" srcOrd="0" destOrd="0" presId="urn:microsoft.com/office/officeart/2005/8/layout/list1"/>
    <dgm:cxn modelId="{F28CC703-6E48-493C-993F-8E4E227BE681}" type="presParOf" srcId="{AA3C9A4D-B2C9-4C63-812F-E87325257362}" destId="{68C537CE-10DB-41C9-9334-37C3A11341EE}" srcOrd="0" destOrd="0" presId="urn:microsoft.com/office/officeart/2005/8/layout/list1"/>
    <dgm:cxn modelId="{50B9299F-590A-4A22-9570-103D8A57A24B}" type="presParOf" srcId="{AA3C9A4D-B2C9-4C63-812F-E87325257362}" destId="{8F3431F4-A9AB-4FBD-8DB8-65CB0AE68978}" srcOrd="1" destOrd="0" presId="urn:microsoft.com/office/officeart/2005/8/layout/list1"/>
    <dgm:cxn modelId="{F12AAA4D-42A0-40CD-876B-AB4A9E179412}" type="presParOf" srcId="{C3E0A866-8C68-4D83-9253-DEBA90CC2B68}" destId="{70D6FAA3-2A3B-42A1-9D23-670C8AA7E3E4}" srcOrd="1" destOrd="0" presId="urn:microsoft.com/office/officeart/2005/8/layout/list1"/>
    <dgm:cxn modelId="{3F264AAC-A6FC-4826-A9C9-9C13C3DDE11D}" type="presParOf" srcId="{C3E0A866-8C68-4D83-9253-DEBA90CC2B68}" destId="{803CA131-1726-476B-8535-B785D4E4CD35}" srcOrd="2" destOrd="0" presId="urn:microsoft.com/office/officeart/2005/8/layout/list1"/>
    <dgm:cxn modelId="{52746388-4632-4360-9482-FF26E578F707}" type="presParOf" srcId="{C3E0A866-8C68-4D83-9253-DEBA90CC2B68}" destId="{4898F225-DEBF-4372-BCE9-ADBC8C37203D}" srcOrd="3" destOrd="0" presId="urn:microsoft.com/office/officeart/2005/8/layout/list1"/>
    <dgm:cxn modelId="{837E3572-9170-4426-885E-D0213BE0D1D3}" type="presParOf" srcId="{C3E0A866-8C68-4D83-9253-DEBA90CC2B68}" destId="{EACB96B2-38D2-41E1-BBC5-DBBF39D6350F}" srcOrd="4" destOrd="0" presId="urn:microsoft.com/office/officeart/2005/8/layout/list1"/>
    <dgm:cxn modelId="{F5043E40-3024-4DD5-94A8-935641F3DFB0}" type="presParOf" srcId="{EACB96B2-38D2-41E1-BBC5-DBBF39D6350F}" destId="{C9120D42-31C9-4C7C-8D7D-A08373AF2CE7}" srcOrd="0" destOrd="0" presId="urn:microsoft.com/office/officeart/2005/8/layout/list1"/>
    <dgm:cxn modelId="{4BE9B1F7-6BBD-4964-9B82-FDEA313E3083}" type="presParOf" srcId="{EACB96B2-38D2-41E1-BBC5-DBBF39D6350F}" destId="{886AAC7B-F4E2-419A-A2AA-9AFAE1E35FEB}" srcOrd="1" destOrd="0" presId="urn:microsoft.com/office/officeart/2005/8/layout/list1"/>
    <dgm:cxn modelId="{10513DBD-D254-4B36-BE4B-7302E47A40DE}" type="presParOf" srcId="{C3E0A866-8C68-4D83-9253-DEBA90CC2B68}" destId="{27599684-4FAF-45C7-90AF-D4D4E6887261}" srcOrd="5" destOrd="0" presId="urn:microsoft.com/office/officeart/2005/8/layout/list1"/>
    <dgm:cxn modelId="{57164BE2-44AF-4F02-93D6-67AAA1DED8ED}" type="presParOf" srcId="{C3E0A866-8C68-4D83-9253-DEBA90CC2B68}" destId="{45A4037F-2839-4CA0-AFD5-2827934EA9C8}" srcOrd="6" destOrd="0" presId="urn:microsoft.com/office/officeart/2005/8/layout/list1"/>
    <dgm:cxn modelId="{D916699B-E824-443E-86E9-2D41AAF81F82}" type="presParOf" srcId="{C3E0A866-8C68-4D83-9253-DEBA90CC2B68}" destId="{CE37E60D-7843-4361-A61F-E3445791D167}" srcOrd="7" destOrd="0" presId="urn:microsoft.com/office/officeart/2005/8/layout/list1"/>
    <dgm:cxn modelId="{7C189A48-BECB-4E09-BABA-DF4B72D2C750}" type="presParOf" srcId="{C3E0A866-8C68-4D83-9253-DEBA90CC2B68}" destId="{06E7F2F3-F986-4003-AE01-19B49679A104}" srcOrd="8" destOrd="0" presId="urn:microsoft.com/office/officeart/2005/8/layout/list1"/>
    <dgm:cxn modelId="{73D3EADF-22EB-461C-8342-0A5BC76E457E}" type="presParOf" srcId="{06E7F2F3-F986-4003-AE01-19B49679A104}" destId="{04189D4E-BCF1-4DD5-95C4-88B4CBC4AE3D}" srcOrd="0" destOrd="0" presId="urn:microsoft.com/office/officeart/2005/8/layout/list1"/>
    <dgm:cxn modelId="{CD0CCAF1-86DB-48CD-A960-3E1E1B992F00}" type="presParOf" srcId="{06E7F2F3-F986-4003-AE01-19B49679A104}" destId="{94D0C4EB-E4D7-4174-832B-F9D2B479DA1F}" srcOrd="1" destOrd="0" presId="urn:microsoft.com/office/officeart/2005/8/layout/list1"/>
    <dgm:cxn modelId="{E0655E92-71C4-453D-ADF9-5E13BF450170}" type="presParOf" srcId="{C3E0A866-8C68-4D83-9253-DEBA90CC2B68}" destId="{BED2D0D2-5F3C-4BC6-BE83-0436171FF5A5}" srcOrd="9" destOrd="0" presId="urn:microsoft.com/office/officeart/2005/8/layout/list1"/>
    <dgm:cxn modelId="{1853BF22-61FF-485B-B6DB-585FC77EB0F9}" type="presParOf" srcId="{C3E0A866-8C68-4D83-9253-DEBA90CC2B68}" destId="{168CB122-C943-4A04-AE9C-63BB7C639F23}" srcOrd="10" destOrd="0" presId="urn:microsoft.com/office/officeart/2005/8/layout/list1"/>
    <dgm:cxn modelId="{C43E84F6-623F-4CE2-8ACC-2BBBE2BDC0C8}" type="presParOf" srcId="{C3E0A866-8C68-4D83-9253-DEBA90CC2B68}" destId="{53EC6333-5571-4FA4-909C-FFA24B91EE3E}" srcOrd="11" destOrd="0" presId="urn:microsoft.com/office/officeart/2005/8/layout/list1"/>
    <dgm:cxn modelId="{A0FD6D05-1C8F-48E8-9C38-9D0B81C0DEF4}" type="presParOf" srcId="{C3E0A866-8C68-4D83-9253-DEBA90CC2B68}" destId="{8F902728-FF7D-4B88-9B14-8EB212325918}" srcOrd="12" destOrd="0" presId="urn:microsoft.com/office/officeart/2005/8/layout/list1"/>
    <dgm:cxn modelId="{248DF972-C0DD-4FC9-A30B-BFC813509BC0}" type="presParOf" srcId="{8F902728-FF7D-4B88-9B14-8EB212325918}" destId="{00A2A325-914E-42AD-A518-8911B1F232D7}" srcOrd="0" destOrd="0" presId="urn:microsoft.com/office/officeart/2005/8/layout/list1"/>
    <dgm:cxn modelId="{53EA0DAD-0138-456A-AA20-C26EDA36FCE5}" type="presParOf" srcId="{8F902728-FF7D-4B88-9B14-8EB212325918}" destId="{49BF9FE3-56B3-4947-851F-80F701615589}" srcOrd="1" destOrd="0" presId="urn:microsoft.com/office/officeart/2005/8/layout/list1"/>
    <dgm:cxn modelId="{B24BF356-A64B-4022-85E3-DA742DB97EC5}" type="presParOf" srcId="{C3E0A866-8C68-4D83-9253-DEBA90CC2B68}" destId="{DB7148E2-4258-4D16-896A-A606D0E103B2}" srcOrd="13" destOrd="0" presId="urn:microsoft.com/office/officeart/2005/8/layout/list1"/>
    <dgm:cxn modelId="{2486E25A-7035-4711-9423-6F794F5645A1}" type="presParOf" srcId="{C3E0A866-8C68-4D83-9253-DEBA90CC2B68}" destId="{6C06A974-CCB5-44E6-9A1A-80E54E27C5BE}" srcOrd="14" destOrd="0" presId="urn:microsoft.com/office/officeart/2005/8/layout/list1"/>
    <dgm:cxn modelId="{C1D43037-66CD-4DB9-8421-B9B9F77D454F}" type="presParOf" srcId="{C3E0A866-8C68-4D83-9253-DEBA90CC2B68}" destId="{30BCC43C-7C61-44E8-A071-AD8448F063AB}" srcOrd="15" destOrd="0" presId="urn:microsoft.com/office/officeart/2005/8/layout/list1"/>
    <dgm:cxn modelId="{6B2CC924-93BF-45C0-AD1F-AC9F022FC3BA}" type="presParOf" srcId="{C3E0A866-8C68-4D83-9253-DEBA90CC2B68}" destId="{660B1820-D4E1-498E-84C3-97AE7535C02F}" srcOrd="16" destOrd="0" presId="urn:microsoft.com/office/officeart/2005/8/layout/list1"/>
    <dgm:cxn modelId="{6AFE3170-F574-4276-9A16-B1FA65A4AA09}" type="presParOf" srcId="{660B1820-D4E1-498E-84C3-97AE7535C02F}" destId="{6324BEA6-F06B-4394-8351-9751A7ABF035}" srcOrd="0" destOrd="0" presId="urn:microsoft.com/office/officeart/2005/8/layout/list1"/>
    <dgm:cxn modelId="{5AF74D8D-C85D-4EC0-9E40-6E3CAD5B2C1D}" type="presParOf" srcId="{660B1820-D4E1-498E-84C3-97AE7535C02F}" destId="{98BD2E14-D538-493D-AA83-BDE3B724C463}" srcOrd="1" destOrd="0" presId="urn:microsoft.com/office/officeart/2005/8/layout/list1"/>
    <dgm:cxn modelId="{E907F656-459B-44FD-BDA8-370535ED1EA4}" type="presParOf" srcId="{C3E0A866-8C68-4D83-9253-DEBA90CC2B68}" destId="{BCC8454D-8952-40AB-9805-5D3C400A438B}" srcOrd="17" destOrd="0" presId="urn:microsoft.com/office/officeart/2005/8/layout/list1"/>
    <dgm:cxn modelId="{BBF05984-F2B9-4343-92E0-79A3D44DD4F9}" type="presParOf" srcId="{C3E0A866-8C68-4D83-9253-DEBA90CC2B68}" destId="{CACD7CF0-3183-4073-96FC-6D01B558ED68}" srcOrd="18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470CA1-4A0D-42AB-936F-3AA181E6510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E0611-BD4C-4565-8EC1-E48396278503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1.</a:t>
          </a:r>
          <a:endParaRPr lang="en-US" b="1" dirty="0">
            <a:solidFill>
              <a:srgbClr val="002060"/>
            </a:solidFill>
          </a:endParaRPr>
        </a:p>
      </dgm:t>
    </dgm:pt>
    <dgm:pt modelId="{1954FEA6-19E8-4C0A-9D16-C79CEEB6AF2A}" type="parTrans" cxnId="{E669B626-2F94-4EC7-A4EE-BA68B7647D07}">
      <dgm:prSet/>
      <dgm:spPr/>
      <dgm:t>
        <a:bodyPr/>
        <a:lstStyle/>
        <a:p>
          <a:endParaRPr lang="en-US"/>
        </a:p>
      </dgm:t>
    </dgm:pt>
    <dgm:pt modelId="{0CD3BCC9-1F32-4EA7-B866-57FB8AA8C0AF}" type="sibTrans" cxnId="{E669B626-2F94-4EC7-A4EE-BA68B7647D07}">
      <dgm:prSet/>
      <dgm:spPr/>
      <dgm:t>
        <a:bodyPr/>
        <a:lstStyle/>
        <a:p>
          <a:endParaRPr lang="en-US"/>
        </a:p>
      </dgm:t>
    </dgm:pt>
    <dgm:pt modelId="{A4BAD3A2-3703-493E-84EF-AD84A6824021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00B05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Video </a:t>
          </a:r>
          <a:r>
            <a:rPr lang="en-US" b="1" dirty="0" err="1" smtClean="0">
              <a:solidFill>
                <a:srgbClr val="002060"/>
              </a:solidFill>
            </a:rPr>
            <a:t>Animasi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Profil</a:t>
          </a:r>
          <a:r>
            <a:rPr lang="en-US" b="1" dirty="0" smtClean="0">
              <a:solidFill>
                <a:srgbClr val="002060"/>
              </a:solidFill>
            </a:rPr>
            <a:t> BKN </a:t>
          </a:r>
          <a:r>
            <a:rPr lang="en-US" b="1" dirty="0" err="1" smtClean="0">
              <a:solidFill>
                <a:srgbClr val="002060"/>
              </a:solidFill>
            </a:rPr>
            <a:t>dan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Layanan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Unggulan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Kanreg</a:t>
          </a:r>
          <a:r>
            <a:rPr lang="en-US" b="1" dirty="0" smtClean="0">
              <a:solidFill>
                <a:srgbClr val="002060"/>
              </a:solidFill>
            </a:rPr>
            <a:t> X BKN</a:t>
          </a:r>
          <a:endParaRPr lang="en-US" b="1" dirty="0">
            <a:solidFill>
              <a:srgbClr val="002060"/>
            </a:solidFill>
          </a:endParaRPr>
        </a:p>
      </dgm:t>
    </dgm:pt>
    <dgm:pt modelId="{E55724C7-0D58-44E5-828D-6B3AE8D4DE2E}" type="parTrans" cxnId="{D533F1BE-D343-4E94-92A4-1A79D26C0B07}">
      <dgm:prSet/>
      <dgm:spPr/>
      <dgm:t>
        <a:bodyPr/>
        <a:lstStyle/>
        <a:p>
          <a:endParaRPr lang="en-US"/>
        </a:p>
      </dgm:t>
    </dgm:pt>
    <dgm:pt modelId="{F94921DA-DCB9-4F82-964F-67FB4EB7E999}" type="sibTrans" cxnId="{D533F1BE-D343-4E94-92A4-1A79D26C0B07}">
      <dgm:prSet/>
      <dgm:spPr/>
      <dgm:t>
        <a:bodyPr/>
        <a:lstStyle/>
        <a:p>
          <a:endParaRPr lang="en-US"/>
        </a:p>
      </dgm:t>
    </dgm:pt>
    <dgm:pt modelId="{1FFC228C-D9E7-40D7-AF36-874D477A564D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2.</a:t>
          </a:r>
          <a:endParaRPr lang="en-US" b="1" dirty="0">
            <a:solidFill>
              <a:srgbClr val="002060"/>
            </a:solidFill>
          </a:endParaRPr>
        </a:p>
      </dgm:t>
    </dgm:pt>
    <dgm:pt modelId="{8BD9CB11-EE53-4974-8A9D-FAA68970D5C2}" type="parTrans" cxnId="{83558928-EFBD-49AE-B349-C4449E83080A}">
      <dgm:prSet/>
      <dgm:spPr/>
      <dgm:t>
        <a:bodyPr/>
        <a:lstStyle/>
        <a:p>
          <a:endParaRPr lang="en-US"/>
        </a:p>
      </dgm:t>
    </dgm:pt>
    <dgm:pt modelId="{4CD32AFF-0092-4F81-97F0-0B5BD3994104}" type="sibTrans" cxnId="{83558928-EFBD-49AE-B349-C4449E83080A}">
      <dgm:prSet/>
      <dgm:spPr/>
      <dgm:t>
        <a:bodyPr/>
        <a:lstStyle/>
        <a:p>
          <a:endParaRPr lang="en-US"/>
        </a:p>
      </dgm:t>
    </dgm:pt>
    <dgm:pt modelId="{4571ACC8-5419-468F-BC0F-F7945D1AD2FC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Display </a:t>
          </a:r>
          <a:r>
            <a:rPr lang="en-US" b="1" dirty="0" err="1" smtClean="0">
              <a:solidFill>
                <a:srgbClr val="002060"/>
              </a:solidFill>
            </a:rPr>
            <a:t>Pojok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Transformasi</a:t>
          </a:r>
          <a:endParaRPr lang="en-US" b="1" dirty="0">
            <a:solidFill>
              <a:srgbClr val="002060"/>
            </a:solidFill>
          </a:endParaRPr>
        </a:p>
      </dgm:t>
    </dgm:pt>
    <dgm:pt modelId="{610AEBFA-DC69-4559-B267-881E8BDDFFE6}" type="parTrans" cxnId="{23CE7F16-BC4E-438A-BF71-8FEF5EF09D38}">
      <dgm:prSet/>
      <dgm:spPr/>
      <dgm:t>
        <a:bodyPr/>
        <a:lstStyle/>
        <a:p>
          <a:endParaRPr lang="en-US"/>
        </a:p>
      </dgm:t>
    </dgm:pt>
    <dgm:pt modelId="{7E3512AC-538F-4353-9DB9-FDBBAE390D95}" type="sibTrans" cxnId="{23CE7F16-BC4E-438A-BF71-8FEF5EF09D38}">
      <dgm:prSet/>
      <dgm:spPr/>
      <dgm:t>
        <a:bodyPr/>
        <a:lstStyle/>
        <a:p>
          <a:endParaRPr lang="en-US"/>
        </a:p>
      </dgm:t>
    </dgm:pt>
    <dgm:pt modelId="{18AD4F96-D89C-4F42-8E20-B000570E9177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3.</a:t>
          </a:r>
          <a:endParaRPr lang="en-US" b="1" dirty="0">
            <a:solidFill>
              <a:srgbClr val="002060"/>
            </a:solidFill>
          </a:endParaRPr>
        </a:p>
      </dgm:t>
    </dgm:pt>
    <dgm:pt modelId="{298A004F-6BDB-445C-8A36-A495E5930A9A}" type="parTrans" cxnId="{FD959E9F-2BAE-41E3-AEB9-BF6B3FFDD37C}">
      <dgm:prSet/>
      <dgm:spPr/>
      <dgm:t>
        <a:bodyPr/>
        <a:lstStyle/>
        <a:p>
          <a:endParaRPr lang="en-US"/>
        </a:p>
      </dgm:t>
    </dgm:pt>
    <dgm:pt modelId="{E30421BC-FB63-4275-8016-76C80A96C2C6}" type="sibTrans" cxnId="{FD959E9F-2BAE-41E3-AEB9-BF6B3FFDD37C}">
      <dgm:prSet/>
      <dgm:spPr/>
      <dgm:t>
        <a:bodyPr/>
        <a:lstStyle/>
        <a:p>
          <a:endParaRPr lang="en-US"/>
        </a:p>
      </dgm:t>
    </dgm:pt>
    <dgm:pt modelId="{CAFF0C75-EF31-40BF-B814-D8B3C0370470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Klinik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Kepegawaian</a:t>
          </a:r>
          <a:endParaRPr lang="en-US" b="1" dirty="0">
            <a:solidFill>
              <a:srgbClr val="002060"/>
            </a:solidFill>
          </a:endParaRPr>
        </a:p>
      </dgm:t>
    </dgm:pt>
    <dgm:pt modelId="{2D68530B-F9A9-475F-9FD3-E1AA0A8A3441}" type="sibTrans" cxnId="{B4991B35-1F43-4269-8B5E-FB4250724500}">
      <dgm:prSet/>
      <dgm:spPr/>
      <dgm:t>
        <a:bodyPr/>
        <a:lstStyle/>
        <a:p>
          <a:endParaRPr lang="en-US"/>
        </a:p>
      </dgm:t>
    </dgm:pt>
    <dgm:pt modelId="{04471864-CBD6-4648-B826-69CA72CACD1D}" type="parTrans" cxnId="{B4991B35-1F43-4269-8B5E-FB4250724500}">
      <dgm:prSet/>
      <dgm:spPr/>
      <dgm:t>
        <a:bodyPr/>
        <a:lstStyle/>
        <a:p>
          <a:endParaRPr lang="en-US"/>
        </a:p>
      </dgm:t>
    </dgm:pt>
    <dgm:pt modelId="{EB14C9ED-F5A2-4696-9D57-A3F84607AAB5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4.</a:t>
          </a:r>
          <a:endParaRPr lang="en-US" b="1" dirty="0">
            <a:solidFill>
              <a:srgbClr val="002060"/>
            </a:solidFill>
          </a:endParaRPr>
        </a:p>
      </dgm:t>
    </dgm:pt>
    <dgm:pt modelId="{7EAF3B81-3411-403A-B585-430030802430}" type="parTrans" cxnId="{992182D7-216B-4E5B-AFD0-F06672FC42F7}">
      <dgm:prSet/>
      <dgm:spPr/>
      <dgm:t>
        <a:bodyPr/>
        <a:lstStyle/>
        <a:p>
          <a:endParaRPr lang="en-US"/>
        </a:p>
      </dgm:t>
    </dgm:pt>
    <dgm:pt modelId="{971B9A53-0276-4493-A033-A6159F4B0E53}" type="sibTrans" cxnId="{992182D7-216B-4E5B-AFD0-F06672FC42F7}">
      <dgm:prSet/>
      <dgm:spPr/>
      <dgm:t>
        <a:bodyPr/>
        <a:lstStyle/>
        <a:p>
          <a:endParaRPr lang="en-US"/>
        </a:p>
      </dgm:t>
    </dgm:pt>
    <dgm:pt modelId="{EB3FB3D3-BEF5-48D8-979E-74F650023EFA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Pemanfaatan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Medsos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untuk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Publikasi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kegiatan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Kanreg</a:t>
          </a:r>
          <a:r>
            <a:rPr lang="en-US" b="1" dirty="0" smtClean="0">
              <a:solidFill>
                <a:srgbClr val="002060"/>
              </a:solidFill>
            </a:rPr>
            <a:t> ( </a:t>
          </a:r>
          <a:r>
            <a:rPr lang="en-US" b="1" dirty="0" err="1" smtClean="0">
              <a:solidFill>
                <a:srgbClr val="002060"/>
              </a:solidFill>
            </a:rPr>
            <a:t>Fb</a:t>
          </a:r>
          <a:r>
            <a:rPr lang="en-US" b="1" dirty="0" smtClean="0">
              <a:solidFill>
                <a:srgbClr val="002060"/>
              </a:solidFill>
            </a:rPr>
            <a:t>, </a:t>
          </a:r>
          <a:r>
            <a:rPr lang="en-US" b="1" dirty="0" err="1" smtClean="0">
              <a:solidFill>
                <a:srgbClr val="002060"/>
              </a:solidFill>
            </a:rPr>
            <a:t>Twiter</a:t>
          </a:r>
          <a:r>
            <a:rPr lang="en-US" b="1" dirty="0" smtClean="0">
              <a:solidFill>
                <a:srgbClr val="002060"/>
              </a:solidFill>
            </a:rPr>
            <a:t>)</a:t>
          </a:r>
          <a:endParaRPr lang="en-US" b="1" dirty="0">
            <a:solidFill>
              <a:srgbClr val="002060"/>
            </a:solidFill>
          </a:endParaRPr>
        </a:p>
      </dgm:t>
    </dgm:pt>
    <dgm:pt modelId="{5E00591A-9C6A-4BF6-802F-EFF08EF03CA3}" type="parTrans" cxnId="{ADF8D16B-2A44-495F-B957-06C8AA62C5F5}">
      <dgm:prSet/>
      <dgm:spPr/>
      <dgm:t>
        <a:bodyPr/>
        <a:lstStyle/>
        <a:p>
          <a:endParaRPr lang="en-US"/>
        </a:p>
      </dgm:t>
    </dgm:pt>
    <dgm:pt modelId="{5ECB3B5E-5D86-4A33-B9DE-ED4B898861F9}" type="sibTrans" cxnId="{ADF8D16B-2A44-495F-B957-06C8AA62C5F5}">
      <dgm:prSet/>
      <dgm:spPr/>
      <dgm:t>
        <a:bodyPr/>
        <a:lstStyle/>
        <a:p>
          <a:endParaRPr lang="en-US"/>
        </a:p>
      </dgm:t>
    </dgm:pt>
    <dgm:pt modelId="{0FC29057-8C9A-40F8-A10D-860785E7A05C}" type="pres">
      <dgm:prSet presAssocID="{9A470CA1-4A0D-42AB-936F-3AA181E651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FB36B-4531-4C78-8BEF-AA8C898BB1BE}" type="pres">
      <dgm:prSet presAssocID="{A8CE0611-BD4C-4565-8EC1-E48396278503}" presName="composite" presStyleCnt="0"/>
      <dgm:spPr/>
    </dgm:pt>
    <dgm:pt modelId="{74FF501A-7639-406F-89CF-33723FC3715D}" type="pres">
      <dgm:prSet presAssocID="{A8CE0611-BD4C-4565-8EC1-E4839627850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6C302-9C00-48E4-84F3-0CB1F51FF623}" type="pres">
      <dgm:prSet presAssocID="{A8CE0611-BD4C-4565-8EC1-E48396278503}" presName="descendantText" presStyleLbl="alignAcc1" presStyleIdx="0" presStyleCnt="4" custLinFactNeighborX="-9" custLinFactNeighborY="11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E2C91-BD38-482E-AADB-A54B839BE55D}" type="pres">
      <dgm:prSet presAssocID="{0CD3BCC9-1F32-4EA7-B866-57FB8AA8C0AF}" presName="sp" presStyleCnt="0"/>
      <dgm:spPr/>
    </dgm:pt>
    <dgm:pt modelId="{8326F87F-D191-4A4D-AB48-93097F69A159}" type="pres">
      <dgm:prSet presAssocID="{1FFC228C-D9E7-40D7-AF36-874D477A564D}" presName="composite" presStyleCnt="0"/>
      <dgm:spPr/>
    </dgm:pt>
    <dgm:pt modelId="{7E650479-2162-4ABA-A869-FB545EB23AA6}" type="pres">
      <dgm:prSet presAssocID="{1FFC228C-D9E7-40D7-AF36-874D477A564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63AAC-B302-4B3A-8C58-EDA34DBBFEA5}" type="pres">
      <dgm:prSet presAssocID="{1FFC228C-D9E7-40D7-AF36-874D477A564D}" presName="descendantText" presStyleLbl="alignAcc1" presStyleIdx="1" presStyleCnt="4" custLinFactNeighborX="263" custLinFactNeighborY="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D23304-1702-41C3-A47B-B3F2E40A39D6}" type="pres">
      <dgm:prSet presAssocID="{4CD32AFF-0092-4F81-97F0-0B5BD3994104}" presName="sp" presStyleCnt="0"/>
      <dgm:spPr/>
    </dgm:pt>
    <dgm:pt modelId="{F0347142-7F86-4C8D-BBCE-90F289AA03DD}" type="pres">
      <dgm:prSet presAssocID="{18AD4F96-D89C-4F42-8E20-B000570E9177}" presName="composite" presStyleCnt="0"/>
      <dgm:spPr/>
    </dgm:pt>
    <dgm:pt modelId="{34FE482E-D27A-454A-B223-1E7314F04837}" type="pres">
      <dgm:prSet presAssocID="{18AD4F96-D89C-4F42-8E20-B000570E917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B66E8-8FA3-4A97-B5CD-C28FB0186691}" type="pres">
      <dgm:prSet presAssocID="{18AD4F96-D89C-4F42-8E20-B000570E917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EC2A7-E9CD-47BA-B93D-BF550F49282B}" type="pres">
      <dgm:prSet presAssocID="{E30421BC-FB63-4275-8016-76C80A96C2C6}" presName="sp" presStyleCnt="0"/>
      <dgm:spPr/>
    </dgm:pt>
    <dgm:pt modelId="{1C584A71-1AB9-4CAA-AA7D-18176837CCEB}" type="pres">
      <dgm:prSet presAssocID="{EB14C9ED-F5A2-4696-9D57-A3F84607AAB5}" presName="composite" presStyleCnt="0"/>
      <dgm:spPr/>
    </dgm:pt>
    <dgm:pt modelId="{A3B73958-EEE6-4C27-9020-B3732B26D7BD}" type="pres">
      <dgm:prSet presAssocID="{EB14C9ED-F5A2-4696-9D57-A3F84607AAB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433E5-852D-44DF-8C40-BE1400AFB38B}" type="pres">
      <dgm:prSet presAssocID="{EB14C9ED-F5A2-4696-9D57-A3F84607AAB5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58928-EFBD-49AE-B349-C4449E83080A}" srcId="{9A470CA1-4A0D-42AB-936F-3AA181E6510B}" destId="{1FFC228C-D9E7-40D7-AF36-874D477A564D}" srcOrd="1" destOrd="0" parTransId="{8BD9CB11-EE53-4974-8A9D-FAA68970D5C2}" sibTransId="{4CD32AFF-0092-4F81-97F0-0B5BD3994104}"/>
    <dgm:cxn modelId="{FD959E9F-2BAE-41E3-AEB9-BF6B3FFDD37C}" srcId="{9A470CA1-4A0D-42AB-936F-3AA181E6510B}" destId="{18AD4F96-D89C-4F42-8E20-B000570E9177}" srcOrd="2" destOrd="0" parTransId="{298A004F-6BDB-445C-8A36-A495E5930A9A}" sibTransId="{E30421BC-FB63-4275-8016-76C80A96C2C6}"/>
    <dgm:cxn modelId="{149F6373-42CF-4291-A84B-21128893DA71}" type="presOf" srcId="{EB3FB3D3-BEF5-48D8-979E-74F650023EFA}" destId="{CF1433E5-852D-44DF-8C40-BE1400AFB38B}" srcOrd="0" destOrd="0" presId="urn:microsoft.com/office/officeart/2005/8/layout/chevron2"/>
    <dgm:cxn modelId="{88FE41A9-7F80-4FA0-B2A1-4B808881A8A0}" type="presOf" srcId="{9A470CA1-4A0D-42AB-936F-3AA181E6510B}" destId="{0FC29057-8C9A-40F8-A10D-860785E7A05C}" srcOrd="0" destOrd="0" presId="urn:microsoft.com/office/officeart/2005/8/layout/chevron2"/>
    <dgm:cxn modelId="{3320E465-A60D-4FA8-8257-84D89CDD8E92}" type="presOf" srcId="{CAFF0C75-EF31-40BF-B814-D8B3C0370470}" destId="{4E9B66E8-8FA3-4A97-B5CD-C28FB0186691}" srcOrd="0" destOrd="0" presId="urn:microsoft.com/office/officeart/2005/8/layout/chevron2"/>
    <dgm:cxn modelId="{23CE7F16-BC4E-438A-BF71-8FEF5EF09D38}" srcId="{1FFC228C-D9E7-40D7-AF36-874D477A564D}" destId="{4571ACC8-5419-468F-BC0F-F7945D1AD2FC}" srcOrd="0" destOrd="0" parTransId="{610AEBFA-DC69-4559-B267-881E8BDDFFE6}" sibTransId="{7E3512AC-538F-4353-9DB9-FDBBAE390D95}"/>
    <dgm:cxn modelId="{D533F1BE-D343-4E94-92A4-1A79D26C0B07}" srcId="{A8CE0611-BD4C-4565-8EC1-E48396278503}" destId="{A4BAD3A2-3703-493E-84EF-AD84A6824021}" srcOrd="0" destOrd="0" parTransId="{E55724C7-0D58-44E5-828D-6B3AE8D4DE2E}" sibTransId="{F94921DA-DCB9-4F82-964F-67FB4EB7E999}"/>
    <dgm:cxn modelId="{E669B626-2F94-4EC7-A4EE-BA68B7647D07}" srcId="{9A470CA1-4A0D-42AB-936F-3AA181E6510B}" destId="{A8CE0611-BD4C-4565-8EC1-E48396278503}" srcOrd="0" destOrd="0" parTransId="{1954FEA6-19E8-4C0A-9D16-C79CEEB6AF2A}" sibTransId="{0CD3BCC9-1F32-4EA7-B866-57FB8AA8C0AF}"/>
    <dgm:cxn modelId="{FF1B1462-838D-423B-89D8-0B1DCE466CDD}" type="presOf" srcId="{A8CE0611-BD4C-4565-8EC1-E48396278503}" destId="{74FF501A-7639-406F-89CF-33723FC3715D}" srcOrd="0" destOrd="0" presId="urn:microsoft.com/office/officeart/2005/8/layout/chevron2"/>
    <dgm:cxn modelId="{2493CDAF-6BDC-42AB-B4E1-101BB946A3F8}" type="presOf" srcId="{1FFC228C-D9E7-40D7-AF36-874D477A564D}" destId="{7E650479-2162-4ABA-A869-FB545EB23AA6}" srcOrd="0" destOrd="0" presId="urn:microsoft.com/office/officeart/2005/8/layout/chevron2"/>
    <dgm:cxn modelId="{C89826E6-12D4-46C5-AA71-F4D2564993AC}" type="presOf" srcId="{A4BAD3A2-3703-493E-84EF-AD84A6824021}" destId="{A786C302-9C00-48E4-84F3-0CB1F51FF623}" srcOrd="0" destOrd="0" presId="urn:microsoft.com/office/officeart/2005/8/layout/chevron2"/>
    <dgm:cxn modelId="{992182D7-216B-4E5B-AFD0-F06672FC42F7}" srcId="{9A470CA1-4A0D-42AB-936F-3AA181E6510B}" destId="{EB14C9ED-F5A2-4696-9D57-A3F84607AAB5}" srcOrd="3" destOrd="0" parTransId="{7EAF3B81-3411-403A-B585-430030802430}" sibTransId="{971B9A53-0276-4493-A033-A6159F4B0E53}"/>
    <dgm:cxn modelId="{ADF8D16B-2A44-495F-B957-06C8AA62C5F5}" srcId="{EB14C9ED-F5A2-4696-9D57-A3F84607AAB5}" destId="{EB3FB3D3-BEF5-48D8-979E-74F650023EFA}" srcOrd="0" destOrd="0" parTransId="{5E00591A-9C6A-4BF6-802F-EFF08EF03CA3}" sibTransId="{5ECB3B5E-5D86-4A33-B9DE-ED4B898861F9}"/>
    <dgm:cxn modelId="{4B124AE9-A8C1-4A8D-83B8-7A5F0D70E379}" type="presOf" srcId="{4571ACC8-5419-468F-BC0F-F7945D1AD2FC}" destId="{18363AAC-B302-4B3A-8C58-EDA34DBBFEA5}" srcOrd="0" destOrd="0" presId="urn:microsoft.com/office/officeart/2005/8/layout/chevron2"/>
    <dgm:cxn modelId="{B4991B35-1F43-4269-8B5E-FB4250724500}" srcId="{18AD4F96-D89C-4F42-8E20-B000570E9177}" destId="{CAFF0C75-EF31-40BF-B814-D8B3C0370470}" srcOrd="0" destOrd="0" parTransId="{04471864-CBD6-4648-B826-69CA72CACD1D}" sibTransId="{2D68530B-F9A9-475F-9FD3-E1AA0A8A3441}"/>
    <dgm:cxn modelId="{E90F506C-7F1C-4370-B575-3640A6665045}" type="presOf" srcId="{18AD4F96-D89C-4F42-8E20-B000570E9177}" destId="{34FE482E-D27A-454A-B223-1E7314F04837}" srcOrd="0" destOrd="0" presId="urn:microsoft.com/office/officeart/2005/8/layout/chevron2"/>
    <dgm:cxn modelId="{E521EE96-089B-4186-A919-DB12669C4718}" type="presOf" srcId="{EB14C9ED-F5A2-4696-9D57-A3F84607AAB5}" destId="{A3B73958-EEE6-4C27-9020-B3732B26D7BD}" srcOrd="0" destOrd="0" presId="urn:microsoft.com/office/officeart/2005/8/layout/chevron2"/>
    <dgm:cxn modelId="{24F85902-F68B-418B-B7B4-D21F871DA5E1}" type="presParOf" srcId="{0FC29057-8C9A-40F8-A10D-860785E7A05C}" destId="{781FB36B-4531-4C78-8BEF-AA8C898BB1BE}" srcOrd="0" destOrd="0" presId="urn:microsoft.com/office/officeart/2005/8/layout/chevron2"/>
    <dgm:cxn modelId="{70A6C84B-DF2B-45EF-90C5-475BC83FBE01}" type="presParOf" srcId="{781FB36B-4531-4C78-8BEF-AA8C898BB1BE}" destId="{74FF501A-7639-406F-89CF-33723FC3715D}" srcOrd="0" destOrd="0" presId="urn:microsoft.com/office/officeart/2005/8/layout/chevron2"/>
    <dgm:cxn modelId="{D8AD0A10-AB2D-41A9-BF6B-61E0BF264493}" type="presParOf" srcId="{781FB36B-4531-4C78-8BEF-AA8C898BB1BE}" destId="{A786C302-9C00-48E4-84F3-0CB1F51FF623}" srcOrd="1" destOrd="0" presId="urn:microsoft.com/office/officeart/2005/8/layout/chevron2"/>
    <dgm:cxn modelId="{DBEE57E7-30C9-45EE-A2F1-825D2A5A11A8}" type="presParOf" srcId="{0FC29057-8C9A-40F8-A10D-860785E7A05C}" destId="{200E2C91-BD38-482E-AADB-A54B839BE55D}" srcOrd="1" destOrd="0" presId="urn:microsoft.com/office/officeart/2005/8/layout/chevron2"/>
    <dgm:cxn modelId="{2572ADCC-0F4A-4A5E-A013-249EAB73902C}" type="presParOf" srcId="{0FC29057-8C9A-40F8-A10D-860785E7A05C}" destId="{8326F87F-D191-4A4D-AB48-93097F69A159}" srcOrd="2" destOrd="0" presId="urn:microsoft.com/office/officeart/2005/8/layout/chevron2"/>
    <dgm:cxn modelId="{28D24089-868D-4CE5-9EC5-76DCBADE70E3}" type="presParOf" srcId="{8326F87F-D191-4A4D-AB48-93097F69A159}" destId="{7E650479-2162-4ABA-A869-FB545EB23AA6}" srcOrd="0" destOrd="0" presId="urn:microsoft.com/office/officeart/2005/8/layout/chevron2"/>
    <dgm:cxn modelId="{F72AEAD8-1142-424F-9BF0-98EFDA8EDAE2}" type="presParOf" srcId="{8326F87F-D191-4A4D-AB48-93097F69A159}" destId="{18363AAC-B302-4B3A-8C58-EDA34DBBFEA5}" srcOrd="1" destOrd="0" presId="urn:microsoft.com/office/officeart/2005/8/layout/chevron2"/>
    <dgm:cxn modelId="{586DA929-7CC2-42E3-8AA3-8544D28F1455}" type="presParOf" srcId="{0FC29057-8C9A-40F8-A10D-860785E7A05C}" destId="{AAD23304-1702-41C3-A47B-B3F2E40A39D6}" srcOrd="3" destOrd="0" presId="urn:microsoft.com/office/officeart/2005/8/layout/chevron2"/>
    <dgm:cxn modelId="{6B80B37C-A77E-424F-90AC-8E65A8E39B3F}" type="presParOf" srcId="{0FC29057-8C9A-40F8-A10D-860785E7A05C}" destId="{F0347142-7F86-4C8D-BBCE-90F289AA03DD}" srcOrd="4" destOrd="0" presId="urn:microsoft.com/office/officeart/2005/8/layout/chevron2"/>
    <dgm:cxn modelId="{9EF21C25-22A8-4966-BD4D-E2570E43A8A3}" type="presParOf" srcId="{F0347142-7F86-4C8D-BBCE-90F289AA03DD}" destId="{34FE482E-D27A-454A-B223-1E7314F04837}" srcOrd="0" destOrd="0" presId="urn:microsoft.com/office/officeart/2005/8/layout/chevron2"/>
    <dgm:cxn modelId="{0F3FEFAF-4BC8-4D6D-A832-5CD7AF8C4BB2}" type="presParOf" srcId="{F0347142-7F86-4C8D-BBCE-90F289AA03DD}" destId="{4E9B66E8-8FA3-4A97-B5CD-C28FB0186691}" srcOrd="1" destOrd="0" presId="urn:microsoft.com/office/officeart/2005/8/layout/chevron2"/>
    <dgm:cxn modelId="{47ACFDC9-5078-4849-B55E-8D0E3A9CC32C}" type="presParOf" srcId="{0FC29057-8C9A-40F8-A10D-860785E7A05C}" destId="{86CEC2A7-E9CD-47BA-B93D-BF550F49282B}" srcOrd="5" destOrd="0" presId="urn:microsoft.com/office/officeart/2005/8/layout/chevron2"/>
    <dgm:cxn modelId="{999856E0-D105-4771-81BC-3E26D938DD1E}" type="presParOf" srcId="{0FC29057-8C9A-40F8-A10D-860785E7A05C}" destId="{1C584A71-1AB9-4CAA-AA7D-18176837CCEB}" srcOrd="6" destOrd="0" presId="urn:microsoft.com/office/officeart/2005/8/layout/chevron2"/>
    <dgm:cxn modelId="{4FA332E2-C49E-4DE2-A604-3713206B58F9}" type="presParOf" srcId="{1C584A71-1AB9-4CAA-AA7D-18176837CCEB}" destId="{A3B73958-EEE6-4C27-9020-B3732B26D7BD}" srcOrd="0" destOrd="0" presId="urn:microsoft.com/office/officeart/2005/8/layout/chevron2"/>
    <dgm:cxn modelId="{9CC4F1C3-4E0F-4E7D-A4FB-096E316ED103}" type="presParOf" srcId="{1C584A71-1AB9-4CAA-AA7D-18176837CCEB}" destId="{CF1433E5-852D-44DF-8C40-BE1400AFB38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470CA1-4A0D-42AB-936F-3AA181E6510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CE0611-BD4C-4565-8EC1-E48396278503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smtClean="0">
              <a:solidFill>
                <a:srgbClr val="002060"/>
              </a:solidFill>
            </a:rPr>
            <a:t>5.</a:t>
          </a:r>
          <a:endParaRPr lang="en-US" b="1" dirty="0">
            <a:solidFill>
              <a:srgbClr val="002060"/>
            </a:solidFill>
          </a:endParaRPr>
        </a:p>
      </dgm:t>
    </dgm:pt>
    <dgm:pt modelId="{1954FEA6-19E8-4C0A-9D16-C79CEEB6AF2A}" type="parTrans" cxnId="{E669B626-2F94-4EC7-A4EE-BA68B7647D07}">
      <dgm:prSet/>
      <dgm:spPr/>
      <dgm:t>
        <a:bodyPr/>
        <a:lstStyle/>
        <a:p>
          <a:endParaRPr lang="en-US"/>
        </a:p>
      </dgm:t>
    </dgm:pt>
    <dgm:pt modelId="{0CD3BCC9-1F32-4EA7-B866-57FB8AA8C0AF}" type="sibTrans" cxnId="{E669B626-2F94-4EC7-A4EE-BA68B7647D07}">
      <dgm:prSet/>
      <dgm:spPr/>
      <dgm:t>
        <a:bodyPr/>
        <a:lstStyle/>
        <a:p>
          <a:endParaRPr lang="en-US"/>
        </a:p>
      </dgm:t>
    </dgm:pt>
    <dgm:pt modelId="{09D4206B-C29E-48EE-A7FD-594C6393E577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00B050"/>
          </a:solidFill>
        </a:ln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E Book </a:t>
          </a:r>
          <a:r>
            <a:rPr lang="en-US" b="1" dirty="0" err="1" smtClean="0">
              <a:solidFill>
                <a:srgbClr val="002060"/>
              </a:solidFill>
            </a:rPr>
            <a:t>Panduan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Prosedur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Mutasi</a:t>
          </a:r>
          <a:r>
            <a:rPr lang="en-US" b="1" dirty="0" smtClean="0">
              <a:solidFill>
                <a:srgbClr val="002060"/>
              </a:solidFill>
            </a:rPr>
            <a:t> &amp; </a:t>
          </a:r>
          <a:r>
            <a:rPr lang="en-US" b="1" dirty="0" err="1" smtClean="0">
              <a:solidFill>
                <a:srgbClr val="002060"/>
              </a:solidFill>
            </a:rPr>
            <a:t>Pensiun</a:t>
          </a:r>
          <a:endParaRPr lang="en-US" b="1" dirty="0">
            <a:solidFill>
              <a:srgbClr val="002060"/>
            </a:solidFill>
          </a:endParaRPr>
        </a:p>
      </dgm:t>
    </dgm:pt>
    <dgm:pt modelId="{185B48B1-7790-4DA5-8B78-1B2B797C46EE}" type="parTrans" cxnId="{D6D8E3F5-5B00-469A-A8E7-D4A987741F7E}">
      <dgm:prSet/>
      <dgm:spPr/>
      <dgm:t>
        <a:bodyPr/>
        <a:lstStyle/>
        <a:p>
          <a:endParaRPr lang="en-US"/>
        </a:p>
      </dgm:t>
    </dgm:pt>
    <dgm:pt modelId="{54ADDAE3-6AA1-4993-A2D5-B3FB3925B52F}" type="sibTrans" cxnId="{D6D8E3F5-5B00-469A-A8E7-D4A987741F7E}">
      <dgm:prSet/>
      <dgm:spPr/>
      <dgm:t>
        <a:bodyPr/>
        <a:lstStyle/>
        <a:p>
          <a:endParaRPr lang="en-US"/>
        </a:p>
      </dgm:t>
    </dgm:pt>
    <dgm:pt modelId="{3044C2A5-DF5F-4839-AB10-6E8FAEAB9EA5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7.</a:t>
          </a:r>
          <a:endParaRPr lang="en-US" b="1" dirty="0">
            <a:solidFill>
              <a:srgbClr val="002060"/>
            </a:solidFill>
          </a:endParaRPr>
        </a:p>
      </dgm:t>
    </dgm:pt>
    <dgm:pt modelId="{420957F1-7E0A-45C3-8445-DCA587302117}" type="parTrans" cxnId="{A734D726-A1B6-4EF4-917C-99DEA35AB56C}">
      <dgm:prSet/>
      <dgm:spPr/>
      <dgm:t>
        <a:bodyPr/>
        <a:lstStyle/>
        <a:p>
          <a:endParaRPr lang="en-US"/>
        </a:p>
      </dgm:t>
    </dgm:pt>
    <dgm:pt modelId="{633C1D7D-2128-44BA-BAF4-DB899C5D07EB}" type="sibTrans" cxnId="{A734D726-A1B6-4EF4-917C-99DEA35AB56C}">
      <dgm:prSet/>
      <dgm:spPr/>
      <dgm:t>
        <a:bodyPr/>
        <a:lstStyle/>
        <a:p>
          <a:endParaRPr lang="en-US"/>
        </a:p>
      </dgm:t>
    </dgm:pt>
    <dgm:pt modelId="{205B6126-A245-47E5-BF32-96132D23F714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6.</a:t>
          </a:r>
          <a:endParaRPr lang="en-US" b="1" dirty="0">
            <a:solidFill>
              <a:srgbClr val="002060"/>
            </a:solidFill>
          </a:endParaRPr>
        </a:p>
      </dgm:t>
    </dgm:pt>
    <dgm:pt modelId="{8F05E103-E5FC-400A-B832-623AD5E16E73}" type="parTrans" cxnId="{B4F1AA62-91D8-40DB-93E2-22529EE29C6C}">
      <dgm:prSet/>
      <dgm:spPr/>
      <dgm:t>
        <a:bodyPr/>
        <a:lstStyle/>
        <a:p>
          <a:endParaRPr lang="en-US"/>
        </a:p>
      </dgm:t>
    </dgm:pt>
    <dgm:pt modelId="{B4CD5C49-1FD7-4C37-BDCF-134D517125FD}" type="sibTrans" cxnId="{B4F1AA62-91D8-40DB-93E2-22529EE29C6C}">
      <dgm:prSet/>
      <dgm:spPr/>
      <dgm:t>
        <a:bodyPr/>
        <a:lstStyle/>
        <a:p>
          <a:endParaRPr lang="en-US"/>
        </a:p>
      </dgm:t>
    </dgm:pt>
    <dgm:pt modelId="{41F8AA2E-8481-4C75-AE75-BE0A4EBF6C79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Video </a:t>
          </a:r>
          <a:r>
            <a:rPr lang="en-US" b="1" dirty="0" err="1" smtClean="0">
              <a:solidFill>
                <a:srgbClr val="002060"/>
              </a:solidFill>
            </a:rPr>
            <a:t>Animasi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Prosedur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Layanan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Pensiun</a:t>
          </a:r>
          <a:r>
            <a:rPr lang="en-US" b="1" dirty="0" smtClean="0">
              <a:solidFill>
                <a:srgbClr val="002060"/>
              </a:solidFill>
            </a:rPr>
            <a:t> &amp; </a:t>
          </a:r>
          <a:r>
            <a:rPr lang="en-US" b="1" dirty="0" err="1" smtClean="0">
              <a:solidFill>
                <a:srgbClr val="002060"/>
              </a:solidFill>
            </a:rPr>
            <a:t>Mutasi</a:t>
          </a:r>
          <a:endParaRPr lang="en-US" b="1" dirty="0">
            <a:solidFill>
              <a:srgbClr val="002060"/>
            </a:solidFill>
          </a:endParaRPr>
        </a:p>
      </dgm:t>
    </dgm:pt>
    <dgm:pt modelId="{09E0F474-F370-46E7-8FE8-0369F67B72E7}" type="parTrans" cxnId="{626ED519-DBA6-48CF-9493-E71F7B152C13}">
      <dgm:prSet/>
      <dgm:spPr/>
      <dgm:t>
        <a:bodyPr/>
        <a:lstStyle/>
        <a:p>
          <a:endParaRPr lang="en-US"/>
        </a:p>
      </dgm:t>
    </dgm:pt>
    <dgm:pt modelId="{3E1B7ECF-ED3F-4F8A-B585-701035EFF625}" type="sibTrans" cxnId="{626ED519-DBA6-48CF-9493-E71F7B152C13}">
      <dgm:prSet/>
      <dgm:spPr/>
      <dgm:t>
        <a:bodyPr/>
        <a:lstStyle/>
        <a:p>
          <a:endParaRPr lang="en-US"/>
        </a:p>
      </dgm:t>
    </dgm:pt>
    <dgm:pt modelId="{943EC5E9-FA5E-412A-8FC8-8AF8B230CD5A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Video </a:t>
          </a:r>
          <a:r>
            <a:rPr lang="en-US" b="1" dirty="0" err="1" smtClean="0">
              <a:solidFill>
                <a:srgbClr val="002060"/>
              </a:solidFill>
            </a:rPr>
            <a:t>Animasi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Profil</a:t>
          </a:r>
          <a:r>
            <a:rPr lang="en-US" b="1" dirty="0" smtClean="0">
              <a:solidFill>
                <a:srgbClr val="002060"/>
              </a:solidFill>
            </a:rPr>
            <a:t> BKN </a:t>
          </a:r>
          <a:r>
            <a:rPr lang="en-US" b="1" dirty="0" err="1" smtClean="0">
              <a:solidFill>
                <a:srgbClr val="002060"/>
              </a:solidFill>
            </a:rPr>
            <a:t>dan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Layanan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Unggulan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Kanreg</a:t>
          </a:r>
          <a:r>
            <a:rPr lang="en-US" b="1" dirty="0" smtClean="0">
              <a:solidFill>
                <a:srgbClr val="002060"/>
              </a:solidFill>
            </a:rPr>
            <a:t> X BKN </a:t>
          </a:r>
          <a:endParaRPr lang="en-US" b="1" dirty="0">
            <a:solidFill>
              <a:srgbClr val="002060"/>
            </a:solidFill>
          </a:endParaRPr>
        </a:p>
      </dgm:t>
    </dgm:pt>
    <dgm:pt modelId="{850F75CE-0A67-476D-8037-91CC987DCE59}" type="parTrans" cxnId="{A9790ABD-59F6-42C0-8614-3525CCF3E545}">
      <dgm:prSet/>
      <dgm:spPr/>
      <dgm:t>
        <a:bodyPr/>
        <a:lstStyle/>
        <a:p>
          <a:endParaRPr lang="en-US"/>
        </a:p>
      </dgm:t>
    </dgm:pt>
    <dgm:pt modelId="{6E5F6DF4-1BAF-414F-BA8D-CD29A5C89083}" type="sibTrans" cxnId="{A9790ABD-59F6-42C0-8614-3525CCF3E545}">
      <dgm:prSet/>
      <dgm:spPr/>
      <dgm:t>
        <a:bodyPr/>
        <a:lstStyle/>
        <a:p>
          <a:endParaRPr lang="en-US"/>
        </a:p>
      </dgm:t>
    </dgm:pt>
    <dgm:pt modelId="{4E27648D-2B1E-489E-8A80-8031A1226E71}">
      <dgm:prSet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8.</a:t>
          </a:r>
          <a:endParaRPr lang="en-US" b="1" dirty="0">
            <a:solidFill>
              <a:srgbClr val="002060"/>
            </a:solidFill>
          </a:endParaRPr>
        </a:p>
      </dgm:t>
    </dgm:pt>
    <dgm:pt modelId="{9BF5AD7C-414F-422B-AAA9-91FF913D362C}" type="parTrans" cxnId="{74DD0065-795E-4EFA-A309-BDA37B29E773}">
      <dgm:prSet/>
      <dgm:spPr/>
    </dgm:pt>
    <dgm:pt modelId="{24EF4DD4-8439-449B-BF99-C3EDA62ECA37}" type="sibTrans" cxnId="{74DD0065-795E-4EFA-A309-BDA37B29E773}">
      <dgm:prSet/>
      <dgm:spPr/>
    </dgm:pt>
    <dgm:pt modelId="{19006FF1-0AF6-49A7-8AF0-BAC4126468DE}">
      <dgm:prSet phldrT="[Text]"/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solidFill>
            <a:srgbClr val="00B050"/>
          </a:solidFill>
        </a:ln>
      </dgm:spPr>
      <dgm:t>
        <a:bodyPr/>
        <a:lstStyle/>
        <a:p>
          <a:r>
            <a:rPr lang="en-US" b="1" dirty="0" err="1" smtClean="0">
              <a:solidFill>
                <a:srgbClr val="002060"/>
              </a:solidFill>
            </a:rPr>
            <a:t>Pembuatan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aplikasi</a:t>
          </a:r>
          <a:r>
            <a:rPr lang="en-US" b="1" dirty="0" smtClean="0">
              <a:solidFill>
                <a:srgbClr val="002060"/>
              </a:solidFill>
            </a:rPr>
            <a:t> </a:t>
          </a:r>
          <a:r>
            <a:rPr lang="en-US" b="1" dirty="0" err="1" smtClean="0">
              <a:solidFill>
                <a:srgbClr val="002060"/>
              </a:solidFill>
            </a:rPr>
            <a:t>penunjang</a:t>
          </a:r>
          <a:r>
            <a:rPr lang="en-US" b="1" dirty="0" smtClean="0">
              <a:solidFill>
                <a:srgbClr val="002060"/>
              </a:solidFill>
            </a:rPr>
            <a:t> (E </a:t>
          </a:r>
          <a:r>
            <a:rPr lang="en-US" b="1" dirty="0" err="1" smtClean="0">
              <a:solidFill>
                <a:srgbClr val="002060"/>
              </a:solidFill>
            </a:rPr>
            <a:t>Verpal</a:t>
          </a:r>
          <a:r>
            <a:rPr lang="en-US" b="1" dirty="0" smtClean="0">
              <a:solidFill>
                <a:srgbClr val="002060"/>
              </a:solidFill>
            </a:rPr>
            <a:t>, E </a:t>
          </a:r>
          <a:r>
            <a:rPr lang="en-US" b="1" dirty="0" err="1" smtClean="0">
              <a:solidFill>
                <a:srgbClr val="002060"/>
              </a:solidFill>
            </a:rPr>
            <a:t>Takah</a:t>
          </a:r>
          <a:r>
            <a:rPr lang="en-US" b="1" dirty="0" smtClean="0">
              <a:solidFill>
                <a:srgbClr val="002060"/>
              </a:solidFill>
            </a:rPr>
            <a:t>, E </a:t>
          </a:r>
          <a:r>
            <a:rPr lang="en-US" b="1" dirty="0" err="1" smtClean="0">
              <a:solidFill>
                <a:srgbClr val="002060"/>
              </a:solidFill>
            </a:rPr>
            <a:t>Cuti</a:t>
          </a:r>
          <a:r>
            <a:rPr lang="en-US" b="1" dirty="0" smtClean="0">
              <a:solidFill>
                <a:srgbClr val="002060"/>
              </a:solidFill>
            </a:rPr>
            <a:t>, E Vehicle Management)</a:t>
          </a:r>
          <a:endParaRPr lang="en-US" b="1" dirty="0">
            <a:solidFill>
              <a:srgbClr val="002060"/>
            </a:solidFill>
          </a:endParaRPr>
        </a:p>
      </dgm:t>
    </dgm:pt>
    <dgm:pt modelId="{F87AF873-8519-47A5-B959-2C470CFD0E13}" type="parTrans" cxnId="{CCB0AC3E-BF0C-4528-9A79-E5E175BAA576}">
      <dgm:prSet/>
      <dgm:spPr/>
    </dgm:pt>
    <dgm:pt modelId="{F40D2D1C-9AF9-4F52-BBC1-75144937280F}" type="sibTrans" cxnId="{CCB0AC3E-BF0C-4528-9A79-E5E175BAA576}">
      <dgm:prSet/>
      <dgm:spPr/>
    </dgm:pt>
    <dgm:pt modelId="{0FC29057-8C9A-40F8-A10D-860785E7A05C}" type="pres">
      <dgm:prSet presAssocID="{9A470CA1-4A0D-42AB-936F-3AA181E6510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1FB36B-4531-4C78-8BEF-AA8C898BB1BE}" type="pres">
      <dgm:prSet presAssocID="{A8CE0611-BD4C-4565-8EC1-E48396278503}" presName="composite" presStyleCnt="0"/>
      <dgm:spPr/>
    </dgm:pt>
    <dgm:pt modelId="{74FF501A-7639-406F-89CF-33723FC3715D}" type="pres">
      <dgm:prSet presAssocID="{A8CE0611-BD4C-4565-8EC1-E4839627850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6C302-9C00-48E4-84F3-0CB1F51FF623}" type="pres">
      <dgm:prSet presAssocID="{A8CE0611-BD4C-4565-8EC1-E48396278503}" presName="descendantText" presStyleLbl="alignAcc1" presStyleIdx="0" presStyleCnt="4" custLinFactNeighborX="-9" custLinFactNeighborY="11465">
        <dgm:presLayoutVars>
          <dgm:bulletEnabled val="1"/>
        </dgm:presLayoutVars>
      </dgm:prSet>
      <dgm:spPr>
        <a:gradFill rotWithShape="0">
          <a:gsLst>
            <a:gs pos="0">
              <a:srgbClr val="00B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200E2C91-BD38-482E-AADB-A54B839BE55D}" type="pres">
      <dgm:prSet presAssocID="{0CD3BCC9-1F32-4EA7-B866-57FB8AA8C0AF}" presName="sp" presStyleCnt="0"/>
      <dgm:spPr/>
    </dgm:pt>
    <dgm:pt modelId="{BFB2CEF3-319A-4502-95C7-1FD63A89CE6C}" type="pres">
      <dgm:prSet presAssocID="{205B6126-A245-47E5-BF32-96132D23F714}" presName="composite" presStyleCnt="0"/>
      <dgm:spPr/>
    </dgm:pt>
    <dgm:pt modelId="{689B1E25-86B2-4A18-BE86-09CD5C974224}" type="pres">
      <dgm:prSet presAssocID="{205B6126-A245-47E5-BF32-96132D23F71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A3D76-CD88-47E0-BC65-6DA2355B571F}" type="pres">
      <dgm:prSet presAssocID="{205B6126-A245-47E5-BF32-96132D23F714}" presName="descendantText" presStyleLbl="alignAcc1" presStyleIdx="1" presStyleCnt="4" custLinFactNeighborX="263" custLinFactNeighborY="36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DC0DBF-FE5A-4B4C-BC5D-9547F927AB0D}" type="pres">
      <dgm:prSet presAssocID="{B4CD5C49-1FD7-4C37-BDCF-134D517125FD}" presName="sp" presStyleCnt="0"/>
      <dgm:spPr/>
    </dgm:pt>
    <dgm:pt modelId="{0144EE5E-75C3-4675-B148-A7F2C447E661}" type="pres">
      <dgm:prSet presAssocID="{3044C2A5-DF5F-4839-AB10-6E8FAEAB9EA5}" presName="composite" presStyleCnt="0"/>
      <dgm:spPr/>
    </dgm:pt>
    <dgm:pt modelId="{08063156-5E66-4A9D-9909-E4E2BAB4371A}" type="pres">
      <dgm:prSet presAssocID="{3044C2A5-DF5F-4839-AB10-6E8FAEAB9EA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13C499-944C-41F0-9F44-5345FDBB3344}" type="pres">
      <dgm:prSet presAssocID="{3044C2A5-DF5F-4839-AB10-6E8FAEAB9EA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5065A-0B13-410F-8670-8C3162C3E378}" type="pres">
      <dgm:prSet presAssocID="{633C1D7D-2128-44BA-BAF4-DB899C5D07EB}" presName="sp" presStyleCnt="0"/>
      <dgm:spPr/>
    </dgm:pt>
    <dgm:pt modelId="{FCDEABDD-3045-4C9A-9D77-664B4A96688B}" type="pres">
      <dgm:prSet presAssocID="{4E27648D-2B1E-489E-8A80-8031A1226E71}" presName="composite" presStyleCnt="0"/>
      <dgm:spPr/>
    </dgm:pt>
    <dgm:pt modelId="{FFB88B06-17FA-4A20-8623-9BF85D3798AE}" type="pres">
      <dgm:prSet presAssocID="{4E27648D-2B1E-489E-8A80-8031A1226E7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6F73A-9D39-495C-BB02-4D05C930080A}" type="pres">
      <dgm:prSet presAssocID="{4E27648D-2B1E-489E-8A80-8031A1226E71}" presName="descendantText" presStyleLbl="alignAcc1" presStyleIdx="3" presStyleCnt="4" custLinFactNeighborX="-9" custLinFactNeighborY="11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1CB85-DF2A-4351-B662-548D2E50E912}" type="presOf" srcId="{943EC5E9-FA5E-412A-8FC8-8AF8B230CD5A}" destId="{0A13C499-944C-41F0-9F44-5345FDBB3344}" srcOrd="0" destOrd="0" presId="urn:microsoft.com/office/officeart/2005/8/layout/chevron2"/>
    <dgm:cxn modelId="{886419B7-ED5F-4E20-9BC1-EB9841CE17EC}" type="presOf" srcId="{41F8AA2E-8481-4C75-AE75-BE0A4EBF6C79}" destId="{DA1A3D76-CD88-47E0-BC65-6DA2355B571F}" srcOrd="0" destOrd="0" presId="urn:microsoft.com/office/officeart/2005/8/layout/chevron2"/>
    <dgm:cxn modelId="{A734D726-A1B6-4EF4-917C-99DEA35AB56C}" srcId="{9A470CA1-4A0D-42AB-936F-3AA181E6510B}" destId="{3044C2A5-DF5F-4839-AB10-6E8FAEAB9EA5}" srcOrd="2" destOrd="0" parTransId="{420957F1-7E0A-45C3-8445-DCA587302117}" sibTransId="{633C1D7D-2128-44BA-BAF4-DB899C5D07EB}"/>
    <dgm:cxn modelId="{CCB0AC3E-BF0C-4528-9A79-E5E175BAA576}" srcId="{4E27648D-2B1E-489E-8A80-8031A1226E71}" destId="{19006FF1-0AF6-49A7-8AF0-BAC4126468DE}" srcOrd="0" destOrd="0" parTransId="{F87AF873-8519-47A5-B959-2C470CFD0E13}" sibTransId="{F40D2D1C-9AF9-4F52-BBC1-75144937280F}"/>
    <dgm:cxn modelId="{E669B626-2F94-4EC7-A4EE-BA68B7647D07}" srcId="{9A470CA1-4A0D-42AB-936F-3AA181E6510B}" destId="{A8CE0611-BD4C-4565-8EC1-E48396278503}" srcOrd="0" destOrd="0" parTransId="{1954FEA6-19E8-4C0A-9D16-C79CEEB6AF2A}" sibTransId="{0CD3BCC9-1F32-4EA7-B866-57FB8AA8C0AF}"/>
    <dgm:cxn modelId="{E5A0F8A8-2F80-42C7-A2E1-DE2CF35C5B17}" type="presOf" srcId="{4E27648D-2B1E-489E-8A80-8031A1226E71}" destId="{FFB88B06-17FA-4A20-8623-9BF85D3798AE}" srcOrd="0" destOrd="0" presId="urn:microsoft.com/office/officeart/2005/8/layout/chevron2"/>
    <dgm:cxn modelId="{3C0108C9-1E86-4872-B004-145DEBFE1C98}" type="presOf" srcId="{09D4206B-C29E-48EE-A7FD-594C6393E577}" destId="{A786C302-9C00-48E4-84F3-0CB1F51FF623}" srcOrd="0" destOrd="0" presId="urn:microsoft.com/office/officeart/2005/8/layout/chevron2"/>
    <dgm:cxn modelId="{D7BB1286-29B5-443E-9E9F-181311D8A5CC}" type="presOf" srcId="{A8CE0611-BD4C-4565-8EC1-E48396278503}" destId="{74FF501A-7639-406F-89CF-33723FC3715D}" srcOrd="0" destOrd="0" presId="urn:microsoft.com/office/officeart/2005/8/layout/chevron2"/>
    <dgm:cxn modelId="{55D564F8-0FC5-4564-B7A4-C2E5E993A549}" type="presOf" srcId="{19006FF1-0AF6-49A7-8AF0-BAC4126468DE}" destId="{29E6F73A-9D39-495C-BB02-4D05C930080A}" srcOrd="0" destOrd="0" presId="urn:microsoft.com/office/officeart/2005/8/layout/chevron2"/>
    <dgm:cxn modelId="{B4F1AA62-91D8-40DB-93E2-22529EE29C6C}" srcId="{9A470CA1-4A0D-42AB-936F-3AA181E6510B}" destId="{205B6126-A245-47E5-BF32-96132D23F714}" srcOrd="1" destOrd="0" parTransId="{8F05E103-E5FC-400A-B832-623AD5E16E73}" sibTransId="{B4CD5C49-1FD7-4C37-BDCF-134D517125FD}"/>
    <dgm:cxn modelId="{74DD0065-795E-4EFA-A309-BDA37B29E773}" srcId="{9A470CA1-4A0D-42AB-936F-3AA181E6510B}" destId="{4E27648D-2B1E-489E-8A80-8031A1226E71}" srcOrd="3" destOrd="0" parTransId="{9BF5AD7C-414F-422B-AAA9-91FF913D362C}" sibTransId="{24EF4DD4-8439-449B-BF99-C3EDA62ECA37}"/>
    <dgm:cxn modelId="{DEE30F10-61D0-47C2-9F23-5A8DB42B298B}" type="presOf" srcId="{9A470CA1-4A0D-42AB-936F-3AA181E6510B}" destId="{0FC29057-8C9A-40F8-A10D-860785E7A05C}" srcOrd="0" destOrd="0" presId="urn:microsoft.com/office/officeart/2005/8/layout/chevron2"/>
    <dgm:cxn modelId="{A9790ABD-59F6-42C0-8614-3525CCF3E545}" srcId="{3044C2A5-DF5F-4839-AB10-6E8FAEAB9EA5}" destId="{943EC5E9-FA5E-412A-8FC8-8AF8B230CD5A}" srcOrd="0" destOrd="0" parTransId="{850F75CE-0A67-476D-8037-91CC987DCE59}" sibTransId="{6E5F6DF4-1BAF-414F-BA8D-CD29A5C89083}"/>
    <dgm:cxn modelId="{D6D8E3F5-5B00-469A-A8E7-D4A987741F7E}" srcId="{A8CE0611-BD4C-4565-8EC1-E48396278503}" destId="{09D4206B-C29E-48EE-A7FD-594C6393E577}" srcOrd="0" destOrd="0" parTransId="{185B48B1-7790-4DA5-8B78-1B2B797C46EE}" sibTransId="{54ADDAE3-6AA1-4993-A2D5-B3FB3925B52F}"/>
    <dgm:cxn modelId="{FBBE4A15-C3C2-4878-8AB2-834B4B53559D}" type="presOf" srcId="{205B6126-A245-47E5-BF32-96132D23F714}" destId="{689B1E25-86B2-4A18-BE86-09CD5C974224}" srcOrd="0" destOrd="0" presId="urn:microsoft.com/office/officeart/2005/8/layout/chevron2"/>
    <dgm:cxn modelId="{626ED519-DBA6-48CF-9493-E71F7B152C13}" srcId="{205B6126-A245-47E5-BF32-96132D23F714}" destId="{41F8AA2E-8481-4C75-AE75-BE0A4EBF6C79}" srcOrd="0" destOrd="0" parTransId="{09E0F474-F370-46E7-8FE8-0369F67B72E7}" sibTransId="{3E1B7ECF-ED3F-4F8A-B585-701035EFF625}"/>
    <dgm:cxn modelId="{D902CA83-7139-4653-86D1-C782D203883C}" type="presOf" srcId="{3044C2A5-DF5F-4839-AB10-6E8FAEAB9EA5}" destId="{08063156-5E66-4A9D-9909-E4E2BAB4371A}" srcOrd="0" destOrd="0" presId="urn:microsoft.com/office/officeart/2005/8/layout/chevron2"/>
    <dgm:cxn modelId="{4E80C7EB-4235-46D7-AC34-5A2A2C0BC89E}" type="presParOf" srcId="{0FC29057-8C9A-40F8-A10D-860785E7A05C}" destId="{781FB36B-4531-4C78-8BEF-AA8C898BB1BE}" srcOrd="0" destOrd="0" presId="urn:microsoft.com/office/officeart/2005/8/layout/chevron2"/>
    <dgm:cxn modelId="{C63E0F2B-751D-4EE4-A9A5-2E679B216C73}" type="presParOf" srcId="{781FB36B-4531-4C78-8BEF-AA8C898BB1BE}" destId="{74FF501A-7639-406F-89CF-33723FC3715D}" srcOrd="0" destOrd="0" presId="urn:microsoft.com/office/officeart/2005/8/layout/chevron2"/>
    <dgm:cxn modelId="{F62909BA-1562-4FFE-9822-1FBC129F3046}" type="presParOf" srcId="{781FB36B-4531-4C78-8BEF-AA8C898BB1BE}" destId="{A786C302-9C00-48E4-84F3-0CB1F51FF623}" srcOrd="1" destOrd="0" presId="urn:microsoft.com/office/officeart/2005/8/layout/chevron2"/>
    <dgm:cxn modelId="{02F3AF4F-18DA-496C-954E-58E6DB3D8E83}" type="presParOf" srcId="{0FC29057-8C9A-40F8-A10D-860785E7A05C}" destId="{200E2C91-BD38-482E-AADB-A54B839BE55D}" srcOrd="1" destOrd="0" presId="urn:microsoft.com/office/officeart/2005/8/layout/chevron2"/>
    <dgm:cxn modelId="{C47A6258-0A9E-43C3-A506-187EC2A34A5D}" type="presParOf" srcId="{0FC29057-8C9A-40F8-A10D-860785E7A05C}" destId="{BFB2CEF3-319A-4502-95C7-1FD63A89CE6C}" srcOrd="2" destOrd="0" presId="urn:microsoft.com/office/officeart/2005/8/layout/chevron2"/>
    <dgm:cxn modelId="{7C644F28-38AD-418C-AA7F-496213BCAEE2}" type="presParOf" srcId="{BFB2CEF3-319A-4502-95C7-1FD63A89CE6C}" destId="{689B1E25-86B2-4A18-BE86-09CD5C974224}" srcOrd="0" destOrd="0" presId="urn:microsoft.com/office/officeart/2005/8/layout/chevron2"/>
    <dgm:cxn modelId="{512F6E63-BBE5-4EC1-B567-3F47EBFC9577}" type="presParOf" srcId="{BFB2CEF3-319A-4502-95C7-1FD63A89CE6C}" destId="{DA1A3D76-CD88-47E0-BC65-6DA2355B571F}" srcOrd="1" destOrd="0" presId="urn:microsoft.com/office/officeart/2005/8/layout/chevron2"/>
    <dgm:cxn modelId="{4F6BB5AF-6B78-414C-9F0E-DF91A1E599C4}" type="presParOf" srcId="{0FC29057-8C9A-40F8-A10D-860785E7A05C}" destId="{34DC0DBF-FE5A-4B4C-BC5D-9547F927AB0D}" srcOrd="3" destOrd="0" presId="urn:microsoft.com/office/officeart/2005/8/layout/chevron2"/>
    <dgm:cxn modelId="{F041E726-CEC1-4392-B661-BF5BAAC817A0}" type="presParOf" srcId="{0FC29057-8C9A-40F8-A10D-860785E7A05C}" destId="{0144EE5E-75C3-4675-B148-A7F2C447E661}" srcOrd="4" destOrd="0" presId="urn:microsoft.com/office/officeart/2005/8/layout/chevron2"/>
    <dgm:cxn modelId="{52706615-9835-4D48-AF11-EA116BD38C4A}" type="presParOf" srcId="{0144EE5E-75C3-4675-B148-A7F2C447E661}" destId="{08063156-5E66-4A9D-9909-E4E2BAB4371A}" srcOrd="0" destOrd="0" presId="urn:microsoft.com/office/officeart/2005/8/layout/chevron2"/>
    <dgm:cxn modelId="{1F3012AB-14FB-451B-8B05-60CFE0A9F792}" type="presParOf" srcId="{0144EE5E-75C3-4675-B148-A7F2C447E661}" destId="{0A13C499-944C-41F0-9F44-5345FDBB3344}" srcOrd="1" destOrd="0" presId="urn:microsoft.com/office/officeart/2005/8/layout/chevron2"/>
    <dgm:cxn modelId="{57E197B7-B46E-4D7F-B5A9-15EDCF678E01}" type="presParOf" srcId="{0FC29057-8C9A-40F8-A10D-860785E7A05C}" destId="{F055065A-0B13-410F-8670-8C3162C3E378}" srcOrd="5" destOrd="0" presId="urn:microsoft.com/office/officeart/2005/8/layout/chevron2"/>
    <dgm:cxn modelId="{3B04C8A2-38B9-4EF4-917C-81262C7FC751}" type="presParOf" srcId="{0FC29057-8C9A-40F8-A10D-860785E7A05C}" destId="{FCDEABDD-3045-4C9A-9D77-664B4A96688B}" srcOrd="6" destOrd="0" presId="urn:microsoft.com/office/officeart/2005/8/layout/chevron2"/>
    <dgm:cxn modelId="{C1EBCDD2-55F0-4655-A3A0-37E01727FBCC}" type="presParOf" srcId="{FCDEABDD-3045-4C9A-9D77-664B4A96688B}" destId="{FFB88B06-17FA-4A20-8623-9BF85D3798AE}" srcOrd="0" destOrd="0" presId="urn:microsoft.com/office/officeart/2005/8/layout/chevron2"/>
    <dgm:cxn modelId="{43A27814-3CB8-4C63-B7E6-CD12DE2BE51F}" type="presParOf" srcId="{FCDEABDD-3045-4C9A-9D77-664B4A96688B}" destId="{29E6F73A-9D39-495C-BB02-4D05C930080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00AFB-C4D3-4B11-B141-8CB9BFD3A913}">
      <dsp:nvSpPr>
        <dsp:cNvPr id="0" name=""/>
        <dsp:cNvSpPr/>
      </dsp:nvSpPr>
      <dsp:spPr>
        <a:xfrm>
          <a:off x="2852420" y="1760220"/>
          <a:ext cx="2151379" cy="2151379"/>
        </a:xfrm>
        <a:prstGeom prst="gear9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</a:rPr>
            <a:t>Sarana</a:t>
          </a:r>
          <a:r>
            <a:rPr lang="en-US" sz="2800" b="1" kern="1200" dirty="0" smtClean="0">
              <a:solidFill>
                <a:schemeClr val="tx1"/>
              </a:solidFill>
            </a:rPr>
            <a:t> </a:t>
          </a:r>
          <a:r>
            <a:rPr lang="en-US" sz="2800" b="1" kern="1200" dirty="0" err="1" smtClean="0">
              <a:solidFill>
                <a:schemeClr val="tx1"/>
              </a:solidFill>
            </a:rPr>
            <a:t>dan</a:t>
          </a:r>
          <a:r>
            <a:rPr lang="en-US" sz="2800" b="1" kern="1200" dirty="0" smtClean="0">
              <a:solidFill>
                <a:schemeClr val="tx1"/>
              </a:solidFill>
            </a:rPr>
            <a:t> Media</a:t>
          </a:r>
          <a:endParaRPr lang="id-ID" sz="2800" b="1" kern="1200" dirty="0">
            <a:solidFill>
              <a:schemeClr val="tx1"/>
            </a:solidFill>
          </a:endParaRPr>
        </a:p>
      </dsp:txBody>
      <dsp:txXfrm>
        <a:off x="3284943" y="2264170"/>
        <a:ext cx="1286333" cy="1105853"/>
      </dsp:txXfrm>
    </dsp:sp>
    <dsp:sp modelId="{D87F568B-96D0-49CC-9FC6-3E91648E4488}">
      <dsp:nvSpPr>
        <dsp:cNvPr id="0" name=""/>
        <dsp:cNvSpPr/>
      </dsp:nvSpPr>
      <dsp:spPr>
        <a:xfrm>
          <a:off x="1600708" y="1251712"/>
          <a:ext cx="1564639" cy="1564639"/>
        </a:xfrm>
        <a:prstGeom prst="gear6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Tata </a:t>
          </a:r>
          <a:r>
            <a:rPr lang="en-US" sz="1600" b="1" kern="1200" dirty="0" err="1" smtClean="0">
              <a:solidFill>
                <a:schemeClr val="tx1"/>
              </a:solidFill>
            </a:rPr>
            <a:t>Laksana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Layanan</a:t>
          </a:r>
          <a:endParaRPr lang="id-ID" sz="1600" b="1" kern="1200" dirty="0">
            <a:solidFill>
              <a:schemeClr val="tx1"/>
            </a:solidFill>
          </a:endParaRPr>
        </a:p>
      </dsp:txBody>
      <dsp:txXfrm>
        <a:off x="1994611" y="1647995"/>
        <a:ext cx="776833" cy="772073"/>
      </dsp:txXfrm>
    </dsp:sp>
    <dsp:sp modelId="{421CD601-70FC-4436-8BF7-9D0BC4542549}">
      <dsp:nvSpPr>
        <dsp:cNvPr id="0" name=""/>
        <dsp:cNvSpPr/>
      </dsp:nvSpPr>
      <dsp:spPr>
        <a:xfrm rot="20700000">
          <a:off x="2477066" y="172270"/>
          <a:ext cx="1533027" cy="1533027"/>
        </a:xfrm>
        <a:prstGeom prst="gear6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tx1"/>
              </a:solidFill>
            </a:rPr>
            <a:t>Sumber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Daya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r>
            <a:rPr lang="en-US" sz="1600" b="1" kern="1200" dirty="0" err="1" smtClean="0">
              <a:solidFill>
                <a:schemeClr val="tx1"/>
              </a:solidFill>
            </a:rPr>
            <a:t>manusia</a:t>
          </a:r>
          <a:endParaRPr lang="id-ID" sz="1600" b="1" kern="1200" dirty="0">
            <a:solidFill>
              <a:schemeClr val="tx1"/>
            </a:solidFill>
          </a:endParaRPr>
        </a:p>
      </dsp:txBody>
      <dsp:txXfrm rot="-20700000">
        <a:off x="2813304" y="508508"/>
        <a:ext cx="860552" cy="860552"/>
      </dsp:txXfrm>
    </dsp:sp>
    <dsp:sp modelId="{76F64CDA-C6C8-4928-B077-8157EE73833C}">
      <dsp:nvSpPr>
        <dsp:cNvPr id="0" name=""/>
        <dsp:cNvSpPr/>
      </dsp:nvSpPr>
      <dsp:spPr>
        <a:xfrm>
          <a:off x="2683918" y="1437326"/>
          <a:ext cx="2753766" cy="2753766"/>
        </a:xfrm>
        <a:prstGeom prst="circularArrow">
          <a:avLst>
            <a:gd name="adj1" fmla="val 4688"/>
            <a:gd name="adj2" fmla="val 299029"/>
            <a:gd name="adj3" fmla="val 2509153"/>
            <a:gd name="adj4" fmla="val 15876466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C2163-3661-47C3-8C9E-D9E9D3187329}">
      <dsp:nvSpPr>
        <dsp:cNvPr id="0" name=""/>
        <dsp:cNvSpPr/>
      </dsp:nvSpPr>
      <dsp:spPr>
        <a:xfrm>
          <a:off x="1323613" y="906729"/>
          <a:ext cx="2000783" cy="20007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E6222-E803-4E9C-873C-BD6541E9013A}">
      <dsp:nvSpPr>
        <dsp:cNvPr id="0" name=""/>
        <dsp:cNvSpPr/>
      </dsp:nvSpPr>
      <dsp:spPr>
        <a:xfrm>
          <a:off x="2122460" y="-162307"/>
          <a:ext cx="2157247" cy="215724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EF8C3-2C4C-43B5-B206-4C72A306F36C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8CF8-8B09-42D7-90C3-2560EAAB4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298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EA495-6F81-4EC7-B6A5-FC5F915CBC3E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A637E-1076-4E3A-8332-09A88AB2AE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8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97088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3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5" cy="519197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144383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2207359"/>
            <a:ext cx="7016195" cy="351221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177135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BUANA'S_DOKUMEN\CAT Kanreg X BKN\PAKTA BACKGROUND\garuda sk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1327150" cy="1357322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19600" y="2590800"/>
            <a:ext cx="4500594" cy="838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Berlin Sans FB Demi" pitchFamily="34" charset="0"/>
                <a:ea typeface="+mj-ea"/>
                <a:cs typeface="+mj-cs"/>
              </a:rPr>
              <a:t>KANTOR REGIONAL X </a:t>
            </a:r>
            <a:br>
              <a:rPr kumimoji="0" lang="id-ID" sz="20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Berlin Sans FB Demi" pitchFamily="34" charset="0"/>
                <a:ea typeface="+mj-ea"/>
                <a:cs typeface="+mj-cs"/>
              </a:rPr>
            </a:br>
            <a:r>
              <a:rPr kumimoji="0" lang="id-ID" sz="2000" i="0" u="none" strike="noStrike" kern="0" normalizeH="0" baseline="0" noProof="0" dirty="0" smtClean="0">
                <a:solidFill>
                  <a:srgbClr val="FFFF00"/>
                </a:solidFill>
                <a:uLnTx/>
                <a:uFillTx/>
                <a:latin typeface="Berlin Sans FB Demi" pitchFamily="34" charset="0"/>
                <a:ea typeface="+mj-ea"/>
                <a:cs typeface="+mj-cs"/>
              </a:rPr>
              <a:t>BADAN KEPEGAWAIAN NEGARA</a:t>
            </a:r>
            <a:endParaRPr kumimoji="0" lang="es-ES" sz="2000" i="0" u="none" strike="noStrike" kern="0" normalizeH="0" baseline="0" noProof="0" dirty="0" smtClean="0">
              <a:solidFill>
                <a:srgbClr val="FFFF00"/>
              </a:solidFill>
              <a:uLnTx/>
              <a:uFillTx/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5715000"/>
            <a:ext cx="82296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EVALUASI SEMESTER </a:t>
            </a:r>
            <a: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  <a:t> I  </a:t>
            </a:r>
            <a:b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dern No. 20" pitchFamily="18" charset="0"/>
              </a:rPr>
            </a:br>
            <a:r>
              <a:rPr lang="id-ID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rlin Sans FB Demi" pitchFamily="34" charset="0"/>
              </a:rPr>
              <a:t>TAHUN ANGGARAN 2015 DAN PROGRAM 2016</a:t>
            </a:r>
            <a:endParaRPr lang="id-ID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0" name="Content Placeholder 4" descr="White-Background-Wallpaper-Windo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5" descr="C:\Users\Lenovo\Pictures\PANAH\2000px-NationalTeamFootballofIndonesia_Badg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230" y="304800"/>
            <a:ext cx="1530170" cy="1530170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295400" y="2057400"/>
            <a:ext cx="70053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None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KANTOR REGIONAL X</a:t>
            </a:r>
          </a:p>
          <a:p>
            <a:pPr algn="ctr">
              <a:buFontTx/>
              <a:buNone/>
            </a:pPr>
            <a:r>
              <a:rPr 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ras Bold ITC" pitchFamily="34" charset="0"/>
              </a:rPr>
              <a:t>BADAN KEPEGAWAIAN NEGARA</a:t>
            </a:r>
            <a:endParaRPr lang="id-ID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2362200"/>
            <a:ext cx="63246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00B0F0"/>
              </a:solidFill>
              <a:latin typeface="Berlin Sans FB Demi" pitchFamily="34" charset="0"/>
            </a:endParaRPr>
          </a:p>
          <a:p>
            <a:pPr algn="ctr"/>
            <a:endParaRPr lang="en-US" sz="3200" dirty="0" smtClean="0">
              <a:solidFill>
                <a:srgbClr val="00B0F0"/>
              </a:solidFill>
              <a:latin typeface="Berlin Sans FB Demi" pitchFamily="34" charset="0"/>
            </a:endParaRPr>
          </a:p>
          <a:p>
            <a:pPr algn="ctr"/>
            <a:endParaRPr lang="en-US" sz="2800" dirty="0" smtClean="0">
              <a:solidFill>
                <a:srgbClr val="00B0F0"/>
              </a:solidFill>
              <a:latin typeface="Berlin Sans FB Demi" pitchFamily="34" charset="0"/>
            </a:endParaRPr>
          </a:p>
          <a:p>
            <a:pPr algn="ctr"/>
            <a:endParaRPr lang="en-US" sz="2400" dirty="0" smtClean="0">
              <a:solidFill>
                <a:srgbClr val="00B0F0"/>
              </a:solidFill>
              <a:latin typeface="Berlin Sans FB Demi" pitchFamily="34" charset="0"/>
            </a:endParaRPr>
          </a:p>
          <a:p>
            <a:pPr algn="ctr"/>
            <a:endParaRPr lang="en-US" sz="2400" dirty="0">
              <a:solidFill>
                <a:srgbClr val="00B0F0"/>
              </a:solidFill>
              <a:latin typeface="Berlin Sans FB Demi" pitchFamily="34" charset="0"/>
            </a:endParaRPr>
          </a:p>
        </p:txBody>
      </p:sp>
      <p:pic>
        <p:nvPicPr>
          <p:cNvPr id="14" name="Picture 13" descr="20151103_0845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5" descr="C:\Users\Lenovo\Pictures\PANAH\2000px-NationalTeamFootballofIndonesia_Badg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8630" y="457200"/>
            <a:ext cx="1530170" cy="15301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7" name="Rounded Rectangle 16"/>
          <p:cNvSpPr/>
          <p:nvPr/>
        </p:nvSpPr>
        <p:spPr>
          <a:xfrm>
            <a:off x="1295400" y="2209800"/>
            <a:ext cx="7086600" cy="533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KANTOR REGIONAL X BKN</a:t>
            </a:r>
            <a:endParaRPr lang="en-US" sz="40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00200" y="5257800"/>
            <a:ext cx="7086600" cy="1600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erlin Sans FB Demi" pitchFamily="34" charset="0"/>
              </a:rPr>
              <a:t>EVALUASI TA 2016 &amp; RENCANA KERJA SERTA INOVASI TA 2017</a:t>
            </a:r>
            <a:endParaRPr lang="en-US" sz="28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229600" cy="532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INOVASI LAYANAN 2017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676400"/>
          <a:ext cx="7315200" cy="4971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729"/>
                <a:gridCol w="3130871"/>
                <a:gridCol w="1828800"/>
                <a:gridCol w="1828800"/>
              </a:tblGrid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Pelaksanaan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Layanan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IKP Internal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Juli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 Des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Layanan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: Stakeholder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Bicara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BKN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Mendengar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9.700.000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Display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Pojok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Transformasi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1.000.000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Februari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Aplikasi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 -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Takah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Feb - Nov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8809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aplikasi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 -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Verpal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Feb - Nov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183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aplikasi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 -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Cuti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 -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Juni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Aplikasi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 - Vehicle Management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 -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Juni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Pembuatan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E Book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panduan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teknis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Mutasi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Pensiun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Feb -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Juni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8229600" cy="532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INOVASI LAYANAN 2017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52600" y="1981200"/>
          <a:ext cx="70104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782"/>
                <a:gridCol w="3000418"/>
                <a:gridCol w="1752600"/>
                <a:gridCol w="1752600"/>
              </a:tblGrid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Pelaksanaan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Kanreg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X BKN Friendly, Clean &amp; Green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Februari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Publikasi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Yuk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Kenal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BKN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lebih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Dekat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 Cartoon Profile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Februari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Video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Animasi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Profile BKN &amp;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layanan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Unggulan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Kanreg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X BKN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Februari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46808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  <a:p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Video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Animasi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Prosedur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pengurusan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pensiun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Mutasi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-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Juni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om_swastyastu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69831"/>
            <a:ext cx="4648200" cy="4759569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971800" y="304800"/>
            <a:ext cx="3733800" cy="1562104"/>
          </a:xfrm>
          <a:prstGeom prst="round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arbie" pitchFamily="2" charset="0"/>
              </a:rPr>
              <a:t>SEKIAN</a:t>
            </a:r>
          </a:p>
          <a:p>
            <a:pPr algn="ctr"/>
            <a:r>
              <a:rPr lang="id-ID" sz="3600" b="1" dirty="0" smtClean="0">
                <a:latin typeface="Barbie" pitchFamily="2" charset="0"/>
              </a:rPr>
              <a:t>MATUR SUKSMA</a:t>
            </a:r>
            <a:endParaRPr lang="id-ID" sz="3600" b="1" dirty="0">
              <a:latin typeface="Barbie" pitchFamily="2" charset="0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762000"/>
            <a:ext cx="8686800" cy="609600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   RENCANA KERJA &amp; INOVASI TA 2017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320690" cy="532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RENCANA INOVASI 2017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85435" cy="4882900"/>
          </a:xfr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b="1" dirty="0" smtClean="0"/>
              <a:t>TRANSFORMASI UNTUK LAYANAN LEBIH BAIK</a:t>
            </a:r>
          </a:p>
          <a:p>
            <a:pPr algn="ctr">
              <a:buNone/>
            </a:pPr>
            <a:r>
              <a:rPr lang="en-US" dirty="0" err="1" smtClean="0"/>
              <a:t>Mencakup</a:t>
            </a:r>
            <a:r>
              <a:rPr lang="en-US" dirty="0" smtClean="0"/>
              <a:t> 3 </a:t>
            </a:r>
            <a:r>
              <a:rPr lang="en-US" dirty="0" err="1" smtClean="0"/>
              <a:t>aspek</a:t>
            </a:r>
            <a:r>
              <a:rPr lang="en-US" dirty="0" smtClean="0"/>
              <a:t>: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828800" y="2667000"/>
          <a:ext cx="60960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8229600" cy="532179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b="1" dirty="0" err="1" smtClean="0"/>
              <a:t>Sumber</a:t>
            </a:r>
            <a:r>
              <a:rPr lang="en-US" b="1" dirty="0" smtClean="0"/>
              <a:t> </a:t>
            </a:r>
            <a:r>
              <a:rPr lang="en-US" b="1" dirty="0" err="1" smtClean="0"/>
              <a:t>Daya</a:t>
            </a:r>
            <a:r>
              <a:rPr lang="en-US" b="1" dirty="0" smtClean="0"/>
              <a:t> </a:t>
            </a:r>
            <a:r>
              <a:rPr lang="en-US" b="1" dirty="0" err="1" smtClean="0"/>
              <a:t>Manusia</a:t>
            </a:r>
            <a:endParaRPr lang="en-US" b="1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3716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Tata </a:t>
            </a:r>
            <a:r>
              <a:rPr lang="en-US" dirty="0" err="1" smtClean="0"/>
              <a:t>Laksana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304800" y="12954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Tata </a:t>
            </a:r>
            <a:r>
              <a:rPr lang="en-US" dirty="0" err="1" smtClean="0"/>
              <a:t>Laksana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2057400" y="1295400"/>
          <a:ext cx="6629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8229600" cy="5321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19812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295400" y="19812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Media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229600" cy="5321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INOVASI LAYANAN 2017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237540" cy="519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140"/>
                <a:gridCol w="3525630"/>
                <a:gridCol w="2059385"/>
                <a:gridCol w="2059385"/>
              </a:tblGrid>
              <a:tr h="593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Anggaran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Waktu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Pelaksanaan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6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Pemetaan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PNS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Kanreg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X BKN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7.000.000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April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6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Sharing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Sesion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2.400.000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Jan- Des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6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Team Building/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Pelatihan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Pelayanan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Prima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33.756.000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66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SOP &amp; ISO 9001:2015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30.000.000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Juni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Implementasi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Revolusi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Mental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2.000.000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25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Publikasi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BKN &amp;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Kanreg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via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Medsos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Februari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93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Pembentukan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Tim Website &amp; WBS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18.800.000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Januari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93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Pembentukan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Konsultasi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Online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Februari</a:t>
                      </a:r>
                      <a:endParaRPr lang="id-ID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664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Evaluasi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Layanan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IKP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</a:rPr>
                        <a:t>Eksternal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Jan - Des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439</Words>
  <Application>Microsoft Office PowerPoint</Application>
  <PresentationFormat>On-screen Show (4:3)</PresentationFormat>
  <Paragraphs>153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Barbie</vt:lpstr>
      <vt:lpstr>Berlin Sans FB Demi</vt:lpstr>
      <vt:lpstr>Bookman Old Style</vt:lpstr>
      <vt:lpstr>Calibri</vt:lpstr>
      <vt:lpstr>Eras Bold ITC</vt:lpstr>
      <vt:lpstr>Modern No. 20</vt:lpstr>
      <vt:lpstr>Office Theme</vt:lpstr>
      <vt:lpstr>PowerPoint Presentation</vt:lpstr>
      <vt:lpstr>PowerPoint Presentation</vt:lpstr>
      <vt:lpstr>RENCANA INOVASI 2017</vt:lpstr>
      <vt:lpstr>Sumber Daya Manusia</vt:lpstr>
      <vt:lpstr>Tata Laksana Pelayanan</vt:lpstr>
      <vt:lpstr>Tata Laksana Pelayanan</vt:lpstr>
      <vt:lpstr>Sarana dan Media</vt:lpstr>
      <vt:lpstr>Sarana dan Media</vt:lpstr>
      <vt:lpstr>INOVASI LAYANAN 2017</vt:lpstr>
      <vt:lpstr>INOVASI LAYANAN 2017</vt:lpstr>
      <vt:lpstr>INOVASI LAYANAN 2017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Biro Hukum dan Organisasi - BAPETEN</cp:lastModifiedBy>
  <cp:revision>225</cp:revision>
  <dcterms:created xsi:type="dcterms:W3CDTF">2013-08-21T19:17:07Z</dcterms:created>
  <dcterms:modified xsi:type="dcterms:W3CDTF">2017-01-05T02:58:47Z</dcterms:modified>
</cp:coreProperties>
</file>