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2" r:id="rId4"/>
    <p:sldMasterId id="2147483756" r:id="rId5"/>
    <p:sldMasterId id="2147483768" r:id="rId6"/>
    <p:sldMasterId id="2147483780" r:id="rId7"/>
    <p:sldMasterId id="2147483792" r:id="rId8"/>
  </p:sldMasterIdLst>
  <p:sldIdLst>
    <p:sldId id="256" r:id="rId9"/>
    <p:sldId id="258" r:id="rId10"/>
    <p:sldId id="259" r:id="rId11"/>
    <p:sldId id="260" r:id="rId12"/>
    <p:sldId id="261" r:id="rId13"/>
    <p:sldId id="262" r:id="rId14"/>
    <p:sldId id="263"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72A35-7225-4EDA-83AF-973AC79769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AA8E798D-5A2C-430D-810D-CFBD34849854}">
      <dgm:prSet/>
      <dgm:spPr/>
      <dgm:t>
        <a:bodyPr/>
        <a:lstStyle/>
        <a:p>
          <a:pPr rtl="0"/>
          <a:r>
            <a:rPr lang="id-ID" smtClean="0"/>
            <a:t>Latar Belakang</a:t>
          </a:r>
          <a:endParaRPr lang="id-ID"/>
        </a:p>
      </dgm:t>
    </dgm:pt>
    <dgm:pt modelId="{2F128542-619A-4532-ADAE-33CC3C4A978E}" type="parTrans" cxnId="{37652666-0987-4083-8321-1591BF4F7279}">
      <dgm:prSet/>
      <dgm:spPr/>
      <dgm:t>
        <a:bodyPr/>
        <a:lstStyle/>
        <a:p>
          <a:endParaRPr lang="id-ID"/>
        </a:p>
      </dgm:t>
    </dgm:pt>
    <dgm:pt modelId="{2ECFFFCF-C9FF-4923-B167-1F988E95D56B}" type="sibTrans" cxnId="{37652666-0987-4083-8321-1591BF4F7279}">
      <dgm:prSet/>
      <dgm:spPr/>
      <dgm:t>
        <a:bodyPr/>
        <a:lstStyle/>
        <a:p>
          <a:endParaRPr lang="id-ID"/>
        </a:p>
      </dgm:t>
    </dgm:pt>
    <dgm:pt modelId="{1E245EE6-87CC-4077-A8FA-0033D2CA3DB1}" type="pres">
      <dgm:prSet presAssocID="{B4472A35-7225-4EDA-83AF-973AC79769C3}" presName="linear" presStyleCnt="0">
        <dgm:presLayoutVars>
          <dgm:animLvl val="lvl"/>
          <dgm:resizeHandles val="exact"/>
        </dgm:presLayoutVars>
      </dgm:prSet>
      <dgm:spPr/>
      <dgm:t>
        <a:bodyPr/>
        <a:lstStyle/>
        <a:p>
          <a:endParaRPr lang="en-US"/>
        </a:p>
      </dgm:t>
    </dgm:pt>
    <dgm:pt modelId="{48FBADF4-BA6C-41D7-A536-E4FD9384054F}" type="pres">
      <dgm:prSet presAssocID="{AA8E798D-5A2C-430D-810D-CFBD34849854}" presName="parentText" presStyleLbl="node1" presStyleIdx="0" presStyleCnt="1">
        <dgm:presLayoutVars>
          <dgm:chMax val="0"/>
          <dgm:bulletEnabled val="1"/>
        </dgm:presLayoutVars>
      </dgm:prSet>
      <dgm:spPr/>
      <dgm:t>
        <a:bodyPr/>
        <a:lstStyle/>
        <a:p>
          <a:endParaRPr lang="en-US"/>
        </a:p>
      </dgm:t>
    </dgm:pt>
  </dgm:ptLst>
  <dgm:cxnLst>
    <dgm:cxn modelId="{37652666-0987-4083-8321-1591BF4F7279}" srcId="{B4472A35-7225-4EDA-83AF-973AC79769C3}" destId="{AA8E798D-5A2C-430D-810D-CFBD34849854}" srcOrd="0" destOrd="0" parTransId="{2F128542-619A-4532-ADAE-33CC3C4A978E}" sibTransId="{2ECFFFCF-C9FF-4923-B167-1F988E95D56B}"/>
    <dgm:cxn modelId="{D658B1D3-76BD-49BC-BAF7-8111920B010F}" type="presOf" srcId="{B4472A35-7225-4EDA-83AF-973AC79769C3}" destId="{1E245EE6-87CC-4077-A8FA-0033D2CA3DB1}" srcOrd="0" destOrd="0" presId="urn:microsoft.com/office/officeart/2005/8/layout/vList2"/>
    <dgm:cxn modelId="{9E71BBAF-51F7-4548-9C40-DA4292CF8D3C}" type="presOf" srcId="{AA8E798D-5A2C-430D-810D-CFBD34849854}" destId="{48FBADF4-BA6C-41D7-A536-E4FD9384054F}" srcOrd="0" destOrd="0" presId="urn:microsoft.com/office/officeart/2005/8/layout/vList2"/>
    <dgm:cxn modelId="{7B0A4541-0F88-4AE6-9AE6-FAB53279EE9B}" type="presParOf" srcId="{1E245EE6-87CC-4077-A8FA-0033D2CA3DB1}" destId="{48FBADF4-BA6C-41D7-A536-E4FD938405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CCA59E-18A2-44B6-84C6-F188127AF1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13CC4093-B37E-4AEC-8DBB-33C146053D62}">
      <dgm:prSet/>
      <dgm:spPr/>
      <dgm:t>
        <a:bodyPr/>
        <a:lstStyle/>
        <a:p>
          <a:pPr algn="ctr" rtl="0"/>
          <a:r>
            <a:rPr lang="id-ID" dirty="0" smtClean="0"/>
            <a:t>TATA CARA BANTUAN HUKUM YANG MENGARAH PADA PROSES PENGADILAN</a:t>
          </a:r>
          <a:endParaRPr lang="id-ID" dirty="0"/>
        </a:p>
      </dgm:t>
    </dgm:pt>
    <dgm:pt modelId="{B1789808-0C4F-4551-952B-1018281D75CD}" type="parTrans" cxnId="{681F13AB-A7FB-43F4-B40C-2925472C5D5A}">
      <dgm:prSet/>
      <dgm:spPr/>
      <dgm:t>
        <a:bodyPr/>
        <a:lstStyle/>
        <a:p>
          <a:endParaRPr lang="id-ID"/>
        </a:p>
      </dgm:t>
    </dgm:pt>
    <dgm:pt modelId="{536327AA-E5BB-40CB-8FF8-C84A0EE01A6F}" type="sibTrans" cxnId="{681F13AB-A7FB-43F4-B40C-2925472C5D5A}">
      <dgm:prSet/>
      <dgm:spPr/>
      <dgm:t>
        <a:bodyPr/>
        <a:lstStyle/>
        <a:p>
          <a:endParaRPr lang="id-ID"/>
        </a:p>
      </dgm:t>
    </dgm:pt>
    <dgm:pt modelId="{DF87C6DF-4BB8-4FBB-8C88-3C8904C41357}" type="pres">
      <dgm:prSet presAssocID="{58CCA59E-18A2-44B6-84C6-F188127AF13B}" presName="linear" presStyleCnt="0">
        <dgm:presLayoutVars>
          <dgm:animLvl val="lvl"/>
          <dgm:resizeHandles val="exact"/>
        </dgm:presLayoutVars>
      </dgm:prSet>
      <dgm:spPr/>
      <dgm:t>
        <a:bodyPr/>
        <a:lstStyle/>
        <a:p>
          <a:endParaRPr lang="en-US"/>
        </a:p>
      </dgm:t>
    </dgm:pt>
    <dgm:pt modelId="{BF50B922-22E5-43C4-BC80-6DFEDF4FC351}" type="pres">
      <dgm:prSet presAssocID="{13CC4093-B37E-4AEC-8DBB-33C146053D62}" presName="parentText" presStyleLbl="node1" presStyleIdx="0" presStyleCnt="1">
        <dgm:presLayoutVars>
          <dgm:chMax val="0"/>
          <dgm:bulletEnabled val="1"/>
        </dgm:presLayoutVars>
      </dgm:prSet>
      <dgm:spPr/>
      <dgm:t>
        <a:bodyPr/>
        <a:lstStyle/>
        <a:p>
          <a:endParaRPr lang="en-US"/>
        </a:p>
      </dgm:t>
    </dgm:pt>
  </dgm:ptLst>
  <dgm:cxnLst>
    <dgm:cxn modelId="{681F13AB-A7FB-43F4-B40C-2925472C5D5A}" srcId="{58CCA59E-18A2-44B6-84C6-F188127AF13B}" destId="{13CC4093-B37E-4AEC-8DBB-33C146053D62}" srcOrd="0" destOrd="0" parTransId="{B1789808-0C4F-4551-952B-1018281D75CD}" sibTransId="{536327AA-E5BB-40CB-8FF8-C84A0EE01A6F}"/>
    <dgm:cxn modelId="{9F1224BB-043C-4FE9-829B-3FA2549AF57B}" type="presOf" srcId="{58CCA59E-18A2-44B6-84C6-F188127AF13B}" destId="{DF87C6DF-4BB8-4FBB-8C88-3C8904C41357}" srcOrd="0" destOrd="0" presId="urn:microsoft.com/office/officeart/2005/8/layout/vList2"/>
    <dgm:cxn modelId="{5EDCA820-40B6-4405-AE93-D132DD6F8AA1}" type="presOf" srcId="{13CC4093-B37E-4AEC-8DBB-33C146053D62}" destId="{BF50B922-22E5-43C4-BC80-6DFEDF4FC351}" srcOrd="0" destOrd="0" presId="urn:microsoft.com/office/officeart/2005/8/layout/vList2"/>
    <dgm:cxn modelId="{124139D5-6FC1-4260-973D-DE31AEA346E3}" type="presParOf" srcId="{DF87C6DF-4BB8-4FBB-8C88-3C8904C41357}" destId="{BF50B922-22E5-43C4-BC80-6DFEDF4FC3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39FD75-BE05-417B-9B7D-B59709BBF59A}"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id-ID"/>
        </a:p>
      </dgm:t>
    </dgm:pt>
    <dgm:pt modelId="{AC1592C5-1BF5-48DB-B0C8-B796F14F3501}">
      <dgm:prSet/>
      <dgm:spPr/>
      <dgm:t>
        <a:bodyPr/>
        <a:lstStyle/>
        <a:p>
          <a:pPr rtl="0"/>
          <a:r>
            <a:rPr lang="id-ID" smtClean="0"/>
            <a:t>Penyelidikan/penyidikan Tindak Pidana</a:t>
          </a:r>
          <a:endParaRPr lang="id-ID"/>
        </a:p>
      </dgm:t>
    </dgm:pt>
    <dgm:pt modelId="{38C7FA6B-EDE0-4AB8-83E9-585EF6FA5AB3}" type="parTrans" cxnId="{CF7ADB42-F383-4360-951C-42E9DA79BBBE}">
      <dgm:prSet/>
      <dgm:spPr/>
      <dgm:t>
        <a:bodyPr/>
        <a:lstStyle/>
        <a:p>
          <a:endParaRPr lang="id-ID"/>
        </a:p>
      </dgm:t>
    </dgm:pt>
    <dgm:pt modelId="{789186C1-640F-4D7F-BC5C-A9E4EF27A741}" type="sibTrans" cxnId="{CF7ADB42-F383-4360-951C-42E9DA79BBBE}">
      <dgm:prSet/>
      <dgm:spPr/>
      <dgm:t>
        <a:bodyPr/>
        <a:lstStyle/>
        <a:p>
          <a:endParaRPr lang="id-ID"/>
        </a:p>
      </dgm:t>
    </dgm:pt>
    <dgm:pt modelId="{91FF9F50-8C3B-46F5-8FF2-95C4D8B5146D}">
      <dgm:prSet/>
      <dgm:spPr/>
      <dgm:t>
        <a:bodyPr/>
        <a:lstStyle/>
        <a:p>
          <a:pPr rtl="0"/>
          <a:r>
            <a:rPr lang="id-ID" smtClean="0"/>
            <a:t>Bidang Hukum Tata Usaha Negara,</a:t>
          </a:r>
          <a:endParaRPr lang="id-ID"/>
        </a:p>
      </dgm:t>
    </dgm:pt>
    <dgm:pt modelId="{E1687F21-46D9-409A-B05B-F09F90EE9133}" type="parTrans" cxnId="{DD102060-087D-4490-8758-28A90FF790E0}">
      <dgm:prSet/>
      <dgm:spPr/>
      <dgm:t>
        <a:bodyPr/>
        <a:lstStyle/>
        <a:p>
          <a:endParaRPr lang="id-ID"/>
        </a:p>
      </dgm:t>
    </dgm:pt>
    <dgm:pt modelId="{A9A94053-5104-410A-A545-1AC8D2FB0501}" type="sibTrans" cxnId="{DD102060-087D-4490-8758-28A90FF790E0}">
      <dgm:prSet/>
      <dgm:spPr/>
      <dgm:t>
        <a:bodyPr/>
        <a:lstStyle/>
        <a:p>
          <a:endParaRPr lang="id-ID"/>
        </a:p>
      </dgm:t>
    </dgm:pt>
    <dgm:pt modelId="{0FFAAE27-304C-4DB1-A5C8-198F491AED57}">
      <dgm:prSet/>
      <dgm:spPr/>
      <dgm:t>
        <a:bodyPr/>
        <a:lstStyle/>
        <a:p>
          <a:pPr rtl="0"/>
          <a:r>
            <a:rPr lang="id-ID" smtClean="0"/>
            <a:t>Bidang hukum Perdata</a:t>
          </a:r>
          <a:endParaRPr lang="id-ID"/>
        </a:p>
      </dgm:t>
    </dgm:pt>
    <dgm:pt modelId="{A2070FED-9FD2-43FC-AAA2-E59ABEE9209D}" type="parTrans" cxnId="{5698EF33-F5FC-4A68-BF63-B181A0796622}">
      <dgm:prSet/>
      <dgm:spPr/>
      <dgm:t>
        <a:bodyPr/>
        <a:lstStyle/>
        <a:p>
          <a:endParaRPr lang="id-ID"/>
        </a:p>
      </dgm:t>
    </dgm:pt>
    <dgm:pt modelId="{CB43809C-843B-4DE0-A4F3-C09084B0C1E1}" type="sibTrans" cxnId="{5698EF33-F5FC-4A68-BF63-B181A0796622}">
      <dgm:prSet/>
      <dgm:spPr/>
      <dgm:t>
        <a:bodyPr/>
        <a:lstStyle/>
        <a:p>
          <a:endParaRPr lang="id-ID"/>
        </a:p>
      </dgm:t>
    </dgm:pt>
    <dgm:pt modelId="{26B39BBD-9210-4E6B-BD0A-BA64CE46F1BB}">
      <dgm:prSet/>
      <dgm:spPr/>
      <dgm:t>
        <a:bodyPr/>
        <a:lstStyle/>
        <a:p>
          <a:pPr rtl="0"/>
          <a:r>
            <a:rPr lang="id-ID" smtClean="0"/>
            <a:t>Bidang Hukum Agama</a:t>
          </a:r>
          <a:endParaRPr lang="id-ID"/>
        </a:p>
      </dgm:t>
    </dgm:pt>
    <dgm:pt modelId="{A3C19A69-3CD7-4FCE-B801-7C14E0F58632}" type="parTrans" cxnId="{F678A30C-679F-49C5-A0D4-D0B21BF07D61}">
      <dgm:prSet/>
      <dgm:spPr/>
      <dgm:t>
        <a:bodyPr/>
        <a:lstStyle/>
        <a:p>
          <a:endParaRPr lang="id-ID"/>
        </a:p>
      </dgm:t>
    </dgm:pt>
    <dgm:pt modelId="{1E9851C5-81A0-4274-A51F-E603A0CD2EE1}" type="sibTrans" cxnId="{F678A30C-679F-49C5-A0D4-D0B21BF07D61}">
      <dgm:prSet/>
      <dgm:spPr/>
      <dgm:t>
        <a:bodyPr/>
        <a:lstStyle/>
        <a:p>
          <a:endParaRPr lang="id-ID"/>
        </a:p>
      </dgm:t>
    </dgm:pt>
    <dgm:pt modelId="{CEE66B9E-7376-4E4A-8235-6FB4204C3308}" type="pres">
      <dgm:prSet presAssocID="{7139FD75-BE05-417B-9B7D-B59709BBF59A}" presName="linear" presStyleCnt="0">
        <dgm:presLayoutVars>
          <dgm:dir/>
          <dgm:animLvl val="lvl"/>
          <dgm:resizeHandles val="exact"/>
        </dgm:presLayoutVars>
      </dgm:prSet>
      <dgm:spPr/>
      <dgm:t>
        <a:bodyPr/>
        <a:lstStyle/>
        <a:p>
          <a:endParaRPr lang="en-US"/>
        </a:p>
      </dgm:t>
    </dgm:pt>
    <dgm:pt modelId="{1ED07FE4-E694-4E0C-91DF-BFA05A7A9484}" type="pres">
      <dgm:prSet presAssocID="{AC1592C5-1BF5-48DB-B0C8-B796F14F3501}" presName="parentLin" presStyleCnt="0"/>
      <dgm:spPr/>
    </dgm:pt>
    <dgm:pt modelId="{AAE19852-4B8A-4907-9FA3-6971F36F02E2}" type="pres">
      <dgm:prSet presAssocID="{AC1592C5-1BF5-48DB-B0C8-B796F14F3501}" presName="parentLeftMargin" presStyleLbl="node1" presStyleIdx="0" presStyleCnt="4"/>
      <dgm:spPr/>
      <dgm:t>
        <a:bodyPr/>
        <a:lstStyle/>
        <a:p>
          <a:endParaRPr lang="en-US"/>
        </a:p>
      </dgm:t>
    </dgm:pt>
    <dgm:pt modelId="{5EB9465F-71CF-40BD-848A-5B907823FCE6}" type="pres">
      <dgm:prSet presAssocID="{AC1592C5-1BF5-48DB-B0C8-B796F14F3501}" presName="parentText" presStyleLbl="node1" presStyleIdx="0" presStyleCnt="4">
        <dgm:presLayoutVars>
          <dgm:chMax val="0"/>
          <dgm:bulletEnabled val="1"/>
        </dgm:presLayoutVars>
      </dgm:prSet>
      <dgm:spPr/>
      <dgm:t>
        <a:bodyPr/>
        <a:lstStyle/>
        <a:p>
          <a:endParaRPr lang="en-US"/>
        </a:p>
      </dgm:t>
    </dgm:pt>
    <dgm:pt modelId="{6D8A665F-D4FE-4BDD-8322-5D0B82319589}" type="pres">
      <dgm:prSet presAssocID="{AC1592C5-1BF5-48DB-B0C8-B796F14F3501}" presName="negativeSpace" presStyleCnt="0"/>
      <dgm:spPr/>
    </dgm:pt>
    <dgm:pt modelId="{35193538-226C-4804-AB4F-936D9C3D3F33}" type="pres">
      <dgm:prSet presAssocID="{AC1592C5-1BF5-48DB-B0C8-B796F14F3501}" presName="childText" presStyleLbl="conFgAcc1" presStyleIdx="0" presStyleCnt="4">
        <dgm:presLayoutVars>
          <dgm:bulletEnabled val="1"/>
        </dgm:presLayoutVars>
      </dgm:prSet>
      <dgm:spPr/>
    </dgm:pt>
    <dgm:pt modelId="{EDB32E9F-5B58-41E2-A9FE-70B284836B7E}" type="pres">
      <dgm:prSet presAssocID="{789186C1-640F-4D7F-BC5C-A9E4EF27A741}" presName="spaceBetweenRectangles" presStyleCnt="0"/>
      <dgm:spPr/>
    </dgm:pt>
    <dgm:pt modelId="{89A8470B-2C4B-4686-A162-B5F002115E72}" type="pres">
      <dgm:prSet presAssocID="{91FF9F50-8C3B-46F5-8FF2-95C4D8B5146D}" presName="parentLin" presStyleCnt="0"/>
      <dgm:spPr/>
    </dgm:pt>
    <dgm:pt modelId="{C3FEBDCC-22DD-4697-A5F8-C7454D33D27C}" type="pres">
      <dgm:prSet presAssocID="{91FF9F50-8C3B-46F5-8FF2-95C4D8B5146D}" presName="parentLeftMargin" presStyleLbl="node1" presStyleIdx="0" presStyleCnt="4"/>
      <dgm:spPr/>
      <dgm:t>
        <a:bodyPr/>
        <a:lstStyle/>
        <a:p>
          <a:endParaRPr lang="en-US"/>
        </a:p>
      </dgm:t>
    </dgm:pt>
    <dgm:pt modelId="{0ADFEBD8-BEB5-41FA-B771-BAB663F3AF1C}" type="pres">
      <dgm:prSet presAssocID="{91FF9F50-8C3B-46F5-8FF2-95C4D8B5146D}" presName="parentText" presStyleLbl="node1" presStyleIdx="1" presStyleCnt="4">
        <dgm:presLayoutVars>
          <dgm:chMax val="0"/>
          <dgm:bulletEnabled val="1"/>
        </dgm:presLayoutVars>
      </dgm:prSet>
      <dgm:spPr/>
      <dgm:t>
        <a:bodyPr/>
        <a:lstStyle/>
        <a:p>
          <a:endParaRPr lang="en-US"/>
        </a:p>
      </dgm:t>
    </dgm:pt>
    <dgm:pt modelId="{D3DC7427-3E02-4E94-9DDE-9558C8F4E826}" type="pres">
      <dgm:prSet presAssocID="{91FF9F50-8C3B-46F5-8FF2-95C4D8B5146D}" presName="negativeSpace" presStyleCnt="0"/>
      <dgm:spPr/>
    </dgm:pt>
    <dgm:pt modelId="{1A622C64-2527-4775-A72C-7100A170B42D}" type="pres">
      <dgm:prSet presAssocID="{91FF9F50-8C3B-46F5-8FF2-95C4D8B5146D}" presName="childText" presStyleLbl="conFgAcc1" presStyleIdx="1" presStyleCnt="4">
        <dgm:presLayoutVars>
          <dgm:bulletEnabled val="1"/>
        </dgm:presLayoutVars>
      </dgm:prSet>
      <dgm:spPr/>
    </dgm:pt>
    <dgm:pt modelId="{1224CE48-EAB7-4D21-AE00-6904DE530306}" type="pres">
      <dgm:prSet presAssocID="{A9A94053-5104-410A-A545-1AC8D2FB0501}" presName="spaceBetweenRectangles" presStyleCnt="0"/>
      <dgm:spPr/>
    </dgm:pt>
    <dgm:pt modelId="{09C20FCE-E97D-4534-8BC0-BE3FE7AB047C}" type="pres">
      <dgm:prSet presAssocID="{0FFAAE27-304C-4DB1-A5C8-198F491AED57}" presName="parentLin" presStyleCnt="0"/>
      <dgm:spPr/>
    </dgm:pt>
    <dgm:pt modelId="{A9EE253E-7570-4B1A-BCE2-BB3A7B5AAAA6}" type="pres">
      <dgm:prSet presAssocID="{0FFAAE27-304C-4DB1-A5C8-198F491AED57}" presName="parentLeftMargin" presStyleLbl="node1" presStyleIdx="1" presStyleCnt="4"/>
      <dgm:spPr/>
      <dgm:t>
        <a:bodyPr/>
        <a:lstStyle/>
        <a:p>
          <a:endParaRPr lang="en-US"/>
        </a:p>
      </dgm:t>
    </dgm:pt>
    <dgm:pt modelId="{6F3ED511-113A-4203-B4AE-35E313CE75A3}" type="pres">
      <dgm:prSet presAssocID="{0FFAAE27-304C-4DB1-A5C8-198F491AED57}" presName="parentText" presStyleLbl="node1" presStyleIdx="2" presStyleCnt="4">
        <dgm:presLayoutVars>
          <dgm:chMax val="0"/>
          <dgm:bulletEnabled val="1"/>
        </dgm:presLayoutVars>
      </dgm:prSet>
      <dgm:spPr/>
      <dgm:t>
        <a:bodyPr/>
        <a:lstStyle/>
        <a:p>
          <a:endParaRPr lang="en-US"/>
        </a:p>
      </dgm:t>
    </dgm:pt>
    <dgm:pt modelId="{28864095-31C5-426B-9C80-435318C84AA6}" type="pres">
      <dgm:prSet presAssocID="{0FFAAE27-304C-4DB1-A5C8-198F491AED57}" presName="negativeSpace" presStyleCnt="0"/>
      <dgm:spPr/>
    </dgm:pt>
    <dgm:pt modelId="{6F516679-8A43-490B-8BC5-8B5B192A2E30}" type="pres">
      <dgm:prSet presAssocID="{0FFAAE27-304C-4DB1-A5C8-198F491AED57}" presName="childText" presStyleLbl="conFgAcc1" presStyleIdx="2" presStyleCnt="4">
        <dgm:presLayoutVars>
          <dgm:bulletEnabled val="1"/>
        </dgm:presLayoutVars>
      </dgm:prSet>
      <dgm:spPr/>
    </dgm:pt>
    <dgm:pt modelId="{3644D6E6-79F1-40CA-A0B3-4048D2B318A2}" type="pres">
      <dgm:prSet presAssocID="{CB43809C-843B-4DE0-A4F3-C09084B0C1E1}" presName="spaceBetweenRectangles" presStyleCnt="0"/>
      <dgm:spPr/>
    </dgm:pt>
    <dgm:pt modelId="{3BB21B5B-F0F8-4911-BC15-6CDE730ABC3F}" type="pres">
      <dgm:prSet presAssocID="{26B39BBD-9210-4E6B-BD0A-BA64CE46F1BB}" presName="parentLin" presStyleCnt="0"/>
      <dgm:spPr/>
    </dgm:pt>
    <dgm:pt modelId="{59E61FB6-C938-4ED7-94E2-5C699CACC343}" type="pres">
      <dgm:prSet presAssocID="{26B39BBD-9210-4E6B-BD0A-BA64CE46F1BB}" presName="parentLeftMargin" presStyleLbl="node1" presStyleIdx="2" presStyleCnt="4"/>
      <dgm:spPr/>
      <dgm:t>
        <a:bodyPr/>
        <a:lstStyle/>
        <a:p>
          <a:endParaRPr lang="en-US"/>
        </a:p>
      </dgm:t>
    </dgm:pt>
    <dgm:pt modelId="{1BD4AB20-AEBB-4D89-A764-ABBE0079EE50}" type="pres">
      <dgm:prSet presAssocID="{26B39BBD-9210-4E6B-BD0A-BA64CE46F1BB}" presName="parentText" presStyleLbl="node1" presStyleIdx="3" presStyleCnt="4">
        <dgm:presLayoutVars>
          <dgm:chMax val="0"/>
          <dgm:bulletEnabled val="1"/>
        </dgm:presLayoutVars>
      </dgm:prSet>
      <dgm:spPr/>
      <dgm:t>
        <a:bodyPr/>
        <a:lstStyle/>
        <a:p>
          <a:endParaRPr lang="en-US"/>
        </a:p>
      </dgm:t>
    </dgm:pt>
    <dgm:pt modelId="{E39C5133-6E70-4028-9B31-7162FD108012}" type="pres">
      <dgm:prSet presAssocID="{26B39BBD-9210-4E6B-BD0A-BA64CE46F1BB}" presName="negativeSpace" presStyleCnt="0"/>
      <dgm:spPr/>
    </dgm:pt>
    <dgm:pt modelId="{2DD1E0E5-2BE0-40D9-A234-17B9FE952258}" type="pres">
      <dgm:prSet presAssocID="{26B39BBD-9210-4E6B-BD0A-BA64CE46F1BB}" presName="childText" presStyleLbl="conFgAcc1" presStyleIdx="3" presStyleCnt="4">
        <dgm:presLayoutVars>
          <dgm:bulletEnabled val="1"/>
        </dgm:presLayoutVars>
      </dgm:prSet>
      <dgm:spPr/>
    </dgm:pt>
  </dgm:ptLst>
  <dgm:cxnLst>
    <dgm:cxn modelId="{FB316985-9364-4D1B-96B6-56811B13A1F0}" type="presOf" srcId="{0FFAAE27-304C-4DB1-A5C8-198F491AED57}" destId="{A9EE253E-7570-4B1A-BCE2-BB3A7B5AAAA6}" srcOrd="0" destOrd="0" presId="urn:microsoft.com/office/officeart/2005/8/layout/list1"/>
    <dgm:cxn modelId="{F678A30C-679F-49C5-A0D4-D0B21BF07D61}" srcId="{7139FD75-BE05-417B-9B7D-B59709BBF59A}" destId="{26B39BBD-9210-4E6B-BD0A-BA64CE46F1BB}" srcOrd="3" destOrd="0" parTransId="{A3C19A69-3CD7-4FCE-B801-7C14E0F58632}" sibTransId="{1E9851C5-81A0-4274-A51F-E603A0CD2EE1}"/>
    <dgm:cxn modelId="{DD102060-087D-4490-8758-28A90FF790E0}" srcId="{7139FD75-BE05-417B-9B7D-B59709BBF59A}" destId="{91FF9F50-8C3B-46F5-8FF2-95C4D8B5146D}" srcOrd="1" destOrd="0" parTransId="{E1687F21-46D9-409A-B05B-F09F90EE9133}" sibTransId="{A9A94053-5104-410A-A545-1AC8D2FB0501}"/>
    <dgm:cxn modelId="{CF7ADB42-F383-4360-951C-42E9DA79BBBE}" srcId="{7139FD75-BE05-417B-9B7D-B59709BBF59A}" destId="{AC1592C5-1BF5-48DB-B0C8-B796F14F3501}" srcOrd="0" destOrd="0" parTransId="{38C7FA6B-EDE0-4AB8-83E9-585EF6FA5AB3}" sibTransId="{789186C1-640F-4D7F-BC5C-A9E4EF27A741}"/>
    <dgm:cxn modelId="{5698EF33-F5FC-4A68-BF63-B181A0796622}" srcId="{7139FD75-BE05-417B-9B7D-B59709BBF59A}" destId="{0FFAAE27-304C-4DB1-A5C8-198F491AED57}" srcOrd="2" destOrd="0" parTransId="{A2070FED-9FD2-43FC-AAA2-E59ABEE9209D}" sibTransId="{CB43809C-843B-4DE0-A4F3-C09084B0C1E1}"/>
    <dgm:cxn modelId="{4CE5CD4D-16D8-4EA1-A50C-FD7A7F8780AE}" type="presOf" srcId="{26B39BBD-9210-4E6B-BD0A-BA64CE46F1BB}" destId="{59E61FB6-C938-4ED7-94E2-5C699CACC343}" srcOrd="0" destOrd="0" presId="urn:microsoft.com/office/officeart/2005/8/layout/list1"/>
    <dgm:cxn modelId="{4F218AC0-359C-4F31-886E-C4BFF3936691}" type="presOf" srcId="{AC1592C5-1BF5-48DB-B0C8-B796F14F3501}" destId="{5EB9465F-71CF-40BD-848A-5B907823FCE6}" srcOrd="1" destOrd="0" presId="urn:microsoft.com/office/officeart/2005/8/layout/list1"/>
    <dgm:cxn modelId="{C24E75D5-5EB8-4016-AE1E-56671C0AC87B}" type="presOf" srcId="{7139FD75-BE05-417B-9B7D-B59709BBF59A}" destId="{CEE66B9E-7376-4E4A-8235-6FB4204C3308}" srcOrd="0" destOrd="0" presId="urn:microsoft.com/office/officeart/2005/8/layout/list1"/>
    <dgm:cxn modelId="{F3F29A1A-BBB0-41C5-8823-64B9A68F25C1}" type="presOf" srcId="{0FFAAE27-304C-4DB1-A5C8-198F491AED57}" destId="{6F3ED511-113A-4203-B4AE-35E313CE75A3}" srcOrd="1" destOrd="0" presId="urn:microsoft.com/office/officeart/2005/8/layout/list1"/>
    <dgm:cxn modelId="{C6360625-8494-49B3-BD4F-B1F41BF8BFFD}" type="presOf" srcId="{91FF9F50-8C3B-46F5-8FF2-95C4D8B5146D}" destId="{0ADFEBD8-BEB5-41FA-B771-BAB663F3AF1C}" srcOrd="1" destOrd="0" presId="urn:microsoft.com/office/officeart/2005/8/layout/list1"/>
    <dgm:cxn modelId="{200AF2AF-86E5-4D3E-8131-4A2E84232326}" type="presOf" srcId="{26B39BBD-9210-4E6B-BD0A-BA64CE46F1BB}" destId="{1BD4AB20-AEBB-4D89-A764-ABBE0079EE50}" srcOrd="1" destOrd="0" presId="urn:microsoft.com/office/officeart/2005/8/layout/list1"/>
    <dgm:cxn modelId="{BFE25AEF-4BF3-4F23-9331-723C82B92802}" type="presOf" srcId="{91FF9F50-8C3B-46F5-8FF2-95C4D8B5146D}" destId="{C3FEBDCC-22DD-4697-A5F8-C7454D33D27C}" srcOrd="0" destOrd="0" presId="urn:microsoft.com/office/officeart/2005/8/layout/list1"/>
    <dgm:cxn modelId="{2703A66E-ADD1-48D7-A0C7-72E99A320903}" type="presOf" srcId="{AC1592C5-1BF5-48DB-B0C8-B796F14F3501}" destId="{AAE19852-4B8A-4907-9FA3-6971F36F02E2}" srcOrd="0" destOrd="0" presId="urn:microsoft.com/office/officeart/2005/8/layout/list1"/>
    <dgm:cxn modelId="{E72E47A4-740E-4C4B-96E2-9ACAA3E37D19}" type="presParOf" srcId="{CEE66B9E-7376-4E4A-8235-6FB4204C3308}" destId="{1ED07FE4-E694-4E0C-91DF-BFA05A7A9484}" srcOrd="0" destOrd="0" presId="urn:microsoft.com/office/officeart/2005/8/layout/list1"/>
    <dgm:cxn modelId="{04CCBA03-239D-4DB1-8427-8C55B3BB532F}" type="presParOf" srcId="{1ED07FE4-E694-4E0C-91DF-BFA05A7A9484}" destId="{AAE19852-4B8A-4907-9FA3-6971F36F02E2}" srcOrd="0" destOrd="0" presId="urn:microsoft.com/office/officeart/2005/8/layout/list1"/>
    <dgm:cxn modelId="{89B5DEC4-3910-4F3A-BD04-775E339C04DA}" type="presParOf" srcId="{1ED07FE4-E694-4E0C-91DF-BFA05A7A9484}" destId="{5EB9465F-71CF-40BD-848A-5B907823FCE6}" srcOrd="1" destOrd="0" presId="urn:microsoft.com/office/officeart/2005/8/layout/list1"/>
    <dgm:cxn modelId="{2045614B-CEF3-437E-825C-899A9A292EC1}" type="presParOf" srcId="{CEE66B9E-7376-4E4A-8235-6FB4204C3308}" destId="{6D8A665F-D4FE-4BDD-8322-5D0B82319589}" srcOrd="1" destOrd="0" presId="urn:microsoft.com/office/officeart/2005/8/layout/list1"/>
    <dgm:cxn modelId="{8742853A-1AB9-4110-B214-278B41A5A86A}" type="presParOf" srcId="{CEE66B9E-7376-4E4A-8235-6FB4204C3308}" destId="{35193538-226C-4804-AB4F-936D9C3D3F33}" srcOrd="2" destOrd="0" presId="urn:microsoft.com/office/officeart/2005/8/layout/list1"/>
    <dgm:cxn modelId="{D5C96855-A6F6-4A5F-98E3-B4D046424F15}" type="presParOf" srcId="{CEE66B9E-7376-4E4A-8235-6FB4204C3308}" destId="{EDB32E9F-5B58-41E2-A9FE-70B284836B7E}" srcOrd="3" destOrd="0" presId="urn:microsoft.com/office/officeart/2005/8/layout/list1"/>
    <dgm:cxn modelId="{659D42D6-D905-4DD1-82F7-DAB046EF37ED}" type="presParOf" srcId="{CEE66B9E-7376-4E4A-8235-6FB4204C3308}" destId="{89A8470B-2C4B-4686-A162-B5F002115E72}" srcOrd="4" destOrd="0" presId="urn:microsoft.com/office/officeart/2005/8/layout/list1"/>
    <dgm:cxn modelId="{E4DDBEF8-78EB-4085-A64A-BA2740690193}" type="presParOf" srcId="{89A8470B-2C4B-4686-A162-B5F002115E72}" destId="{C3FEBDCC-22DD-4697-A5F8-C7454D33D27C}" srcOrd="0" destOrd="0" presId="urn:microsoft.com/office/officeart/2005/8/layout/list1"/>
    <dgm:cxn modelId="{D30EAF06-5803-4262-8765-31F97A1A683B}" type="presParOf" srcId="{89A8470B-2C4B-4686-A162-B5F002115E72}" destId="{0ADFEBD8-BEB5-41FA-B771-BAB663F3AF1C}" srcOrd="1" destOrd="0" presId="urn:microsoft.com/office/officeart/2005/8/layout/list1"/>
    <dgm:cxn modelId="{0E278B57-F611-4642-AE9F-A9FEC1DF4760}" type="presParOf" srcId="{CEE66B9E-7376-4E4A-8235-6FB4204C3308}" destId="{D3DC7427-3E02-4E94-9DDE-9558C8F4E826}" srcOrd="5" destOrd="0" presId="urn:microsoft.com/office/officeart/2005/8/layout/list1"/>
    <dgm:cxn modelId="{13FEB67E-27E4-46F2-864E-B28B28BFA620}" type="presParOf" srcId="{CEE66B9E-7376-4E4A-8235-6FB4204C3308}" destId="{1A622C64-2527-4775-A72C-7100A170B42D}" srcOrd="6" destOrd="0" presId="urn:microsoft.com/office/officeart/2005/8/layout/list1"/>
    <dgm:cxn modelId="{7970449E-AB46-443F-85F1-FE10E4E1F46D}" type="presParOf" srcId="{CEE66B9E-7376-4E4A-8235-6FB4204C3308}" destId="{1224CE48-EAB7-4D21-AE00-6904DE530306}" srcOrd="7" destOrd="0" presId="urn:microsoft.com/office/officeart/2005/8/layout/list1"/>
    <dgm:cxn modelId="{C6E22AC8-7C63-4AEA-989A-3788F1C32519}" type="presParOf" srcId="{CEE66B9E-7376-4E4A-8235-6FB4204C3308}" destId="{09C20FCE-E97D-4534-8BC0-BE3FE7AB047C}" srcOrd="8" destOrd="0" presId="urn:microsoft.com/office/officeart/2005/8/layout/list1"/>
    <dgm:cxn modelId="{1F320CF2-83B5-434B-A04E-547A355BFC04}" type="presParOf" srcId="{09C20FCE-E97D-4534-8BC0-BE3FE7AB047C}" destId="{A9EE253E-7570-4B1A-BCE2-BB3A7B5AAAA6}" srcOrd="0" destOrd="0" presId="urn:microsoft.com/office/officeart/2005/8/layout/list1"/>
    <dgm:cxn modelId="{F62809FB-E469-4A94-AA09-70E302ACFC52}" type="presParOf" srcId="{09C20FCE-E97D-4534-8BC0-BE3FE7AB047C}" destId="{6F3ED511-113A-4203-B4AE-35E313CE75A3}" srcOrd="1" destOrd="0" presId="urn:microsoft.com/office/officeart/2005/8/layout/list1"/>
    <dgm:cxn modelId="{798AED00-2146-4DA9-B337-31E1041625BC}" type="presParOf" srcId="{CEE66B9E-7376-4E4A-8235-6FB4204C3308}" destId="{28864095-31C5-426B-9C80-435318C84AA6}" srcOrd="9" destOrd="0" presId="urn:microsoft.com/office/officeart/2005/8/layout/list1"/>
    <dgm:cxn modelId="{6C9425BB-5A7F-4AD8-A264-BEBD84954C18}" type="presParOf" srcId="{CEE66B9E-7376-4E4A-8235-6FB4204C3308}" destId="{6F516679-8A43-490B-8BC5-8B5B192A2E30}" srcOrd="10" destOrd="0" presId="urn:microsoft.com/office/officeart/2005/8/layout/list1"/>
    <dgm:cxn modelId="{0D471839-5D8E-4449-BF11-6D5B4F2E845C}" type="presParOf" srcId="{CEE66B9E-7376-4E4A-8235-6FB4204C3308}" destId="{3644D6E6-79F1-40CA-A0B3-4048D2B318A2}" srcOrd="11" destOrd="0" presId="urn:microsoft.com/office/officeart/2005/8/layout/list1"/>
    <dgm:cxn modelId="{2C8EF209-7D85-4A7B-AF8F-31AD0103CA4E}" type="presParOf" srcId="{CEE66B9E-7376-4E4A-8235-6FB4204C3308}" destId="{3BB21B5B-F0F8-4911-BC15-6CDE730ABC3F}" srcOrd="12" destOrd="0" presId="urn:microsoft.com/office/officeart/2005/8/layout/list1"/>
    <dgm:cxn modelId="{124E9062-1357-49C6-AD51-8D1AB289D8AF}" type="presParOf" srcId="{3BB21B5B-F0F8-4911-BC15-6CDE730ABC3F}" destId="{59E61FB6-C938-4ED7-94E2-5C699CACC343}" srcOrd="0" destOrd="0" presId="urn:microsoft.com/office/officeart/2005/8/layout/list1"/>
    <dgm:cxn modelId="{02F5EBE8-CA0F-4424-B4FE-8A11BEC73E4E}" type="presParOf" srcId="{3BB21B5B-F0F8-4911-BC15-6CDE730ABC3F}" destId="{1BD4AB20-AEBB-4D89-A764-ABBE0079EE50}" srcOrd="1" destOrd="0" presId="urn:microsoft.com/office/officeart/2005/8/layout/list1"/>
    <dgm:cxn modelId="{4CC145E6-F3CF-48C9-8C0B-7ABC04D0C70B}" type="presParOf" srcId="{CEE66B9E-7376-4E4A-8235-6FB4204C3308}" destId="{E39C5133-6E70-4028-9B31-7162FD108012}" srcOrd="13" destOrd="0" presId="urn:microsoft.com/office/officeart/2005/8/layout/list1"/>
    <dgm:cxn modelId="{BCE5605C-D6B2-4474-9298-FD078A645D24}" type="presParOf" srcId="{CEE66B9E-7376-4E4A-8235-6FB4204C3308}" destId="{2DD1E0E5-2BE0-40D9-A234-17B9FE952258}"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B29D81-11C5-4C6C-9A88-0854EA5DB8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26B4C29C-14CE-4765-95FF-29723D12DA1C}">
      <dgm:prSet/>
      <dgm:spPr/>
      <dgm:t>
        <a:bodyPr/>
        <a:lstStyle/>
        <a:p>
          <a:pPr algn="ctr" rtl="0"/>
          <a:r>
            <a:rPr lang="id-ID" dirty="0" smtClean="0"/>
            <a:t>TATA CARA BANTUAN HUKUM </a:t>
          </a:r>
          <a:br>
            <a:rPr lang="id-ID" dirty="0" smtClean="0"/>
          </a:br>
          <a:r>
            <a:rPr lang="id-ID" dirty="0" smtClean="0"/>
            <a:t>YANG SEDANG DALAM PROSES PERADILAN</a:t>
          </a:r>
          <a:endParaRPr lang="id-ID" dirty="0"/>
        </a:p>
      </dgm:t>
    </dgm:pt>
    <dgm:pt modelId="{6BA09804-8268-4B44-B1FB-FF714E3604FD}" type="parTrans" cxnId="{4D0643F5-4B62-48F1-A82A-B13E6979312F}">
      <dgm:prSet/>
      <dgm:spPr/>
      <dgm:t>
        <a:bodyPr/>
        <a:lstStyle/>
        <a:p>
          <a:endParaRPr lang="id-ID"/>
        </a:p>
      </dgm:t>
    </dgm:pt>
    <dgm:pt modelId="{766A0970-C9EB-45AE-B1FF-C3D540A27B11}" type="sibTrans" cxnId="{4D0643F5-4B62-48F1-A82A-B13E6979312F}">
      <dgm:prSet/>
      <dgm:spPr/>
      <dgm:t>
        <a:bodyPr/>
        <a:lstStyle/>
        <a:p>
          <a:endParaRPr lang="id-ID"/>
        </a:p>
      </dgm:t>
    </dgm:pt>
    <dgm:pt modelId="{C6BE76A3-CED8-4E76-ACDF-0156F2CBAFDD}" type="pres">
      <dgm:prSet presAssocID="{5BB29D81-11C5-4C6C-9A88-0854EA5DB8BB}" presName="linear" presStyleCnt="0">
        <dgm:presLayoutVars>
          <dgm:animLvl val="lvl"/>
          <dgm:resizeHandles val="exact"/>
        </dgm:presLayoutVars>
      </dgm:prSet>
      <dgm:spPr/>
      <dgm:t>
        <a:bodyPr/>
        <a:lstStyle/>
        <a:p>
          <a:endParaRPr lang="en-US"/>
        </a:p>
      </dgm:t>
    </dgm:pt>
    <dgm:pt modelId="{80471300-E6A9-46B4-BCE8-04DFE8AA6742}" type="pres">
      <dgm:prSet presAssocID="{26B4C29C-14CE-4765-95FF-29723D12DA1C}" presName="parentText" presStyleLbl="node1" presStyleIdx="0" presStyleCnt="1">
        <dgm:presLayoutVars>
          <dgm:chMax val="0"/>
          <dgm:bulletEnabled val="1"/>
        </dgm:presLayoutVars>
      </dgm:prSet>
      <dgm:spPr/>
      <dgm:t>
        <a:bodyPr/>
        <a:lstStyle/>
        <a:p>
          <a:endParaRPr lang="en-US"/>
        </a:p>
      </dgm:t>
    </dgm:pt>
  </dgm:ptLst>
  <dgm:cxnLst>
    <dgm:cxn modelId="{4D0643F5-4B62-48F1-A82A-B13E6979312F}" srcId="{5BB29D81-11C5-4C6C-9A88-0854EA5DB8BB}" destId="{26B4C29C-14CE-4765-95FF-29723D12DA1C}" srcOrd="0" destOrd="0" parTransId="{6BA09804-8268-4B44-B1FB-FF714E3604FD}" sibTransId="{766A0970-C9EB-45AE-B1FF-C3D540A27B11}"/>
    <dgm:cxn modelId="{57629F46-1464-4130-9C1E-A43935985F33}" type="presOf" srcId="{26B4C29C-14CE-4765-95FF-29723D12DA1C}" destId="{80471300-E6A9-46B4-BCE8-04DFE8AA6742}" srcOrd="0" destOrd="0" presId="urn:microsoft.com/office/officeart/2005/8/layout/vList2"/>
    <dgm:cxn modelId="{FEDD2E07-44E5-4C63-80DE-A500BD18078E}" type="presOf" srcId="{5BB29D81-11C5-4C6C-9A88-0854EA5DB8BB}" destId="{C6BE76A3-CED8-4E76-ACDF-0156F2CBAFDD}" srcOrd="0" destOrd="0" presId="urn:microsoft.com/office/officeart/2005/8/layout/vList2"/>
    <dgm:cxn modelId="{16EA6C7A-0AA9-4123-AAB4-D543C710C042}" type="presParOf" srcId="{C6BE76A3-CED8-4E76-ACDF-0156F2CBAFDD}" destId="{80471300-E6A9-46B4-BCE8-04DFE8AA674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00A9F2-0CD6-488E-A31A-5715864745E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d-ID"/>
        </a:p>
      </dgm:t>
    </dgm:pt>
    <dgm:pt modelId="{4BEF4091-F361-49FA-85C2-4ECB69D06DE1}">
      <dgm:prSet/>
      <dgm:spPr/>
      <dgm:t>
        <a:bodyPr/>
        <a:lstStyle/>
        <a:p>
          <a:pPr rtl="0"/>
          <a:r>
            <a:rPr lang="id-ID" smtClean="0"/>
            <a:t>Bantuan Hukum Pemeriksaan Perkara Pidana</a:t>
          </a:r>
          <a:endParaRPr lang="id-ID"/>
        </a:p>
      </dgm:t>
    </dgm:pt>
    <dgm:pt modelId="{3B0C493E-940B-44AE-90D5-CAEE8195F8E6}" type="parTrans" cxnId="{3E3F18AD-EB71-42A6-913D-556C927EC29B}">
      <dgm:prSet/>
      <dgm:spPr/>
      <dgm:t>
        <a:bodyPr/>
        <a:lstStyle/>
        <a:p>
          <a:endParaRPr lang="id-ID"/>
        </a:p>
      </dgm:t>
    </dgm:pt>
    <dgm:pt modelId="{9843332D-8705-41CE-9CA9-FFF77D3197B0}" type="sibTrans" cxnId="{3E3F18AD-EB71-42A6-913D-556C927EC29B}">
      <dgm:prSet/>
      <dgm:spPr/>
      <dgm:t>
        <a:bodyPr/>
        <a:lstStyle/>
        <a:p>
          <a:endParaRPr lang="id-ID"/>
        </a:p>
      </dgm:t>
    </dgm:pt>
    <dgm:pt modelId="{310F8EE5-B060-408B-99E6-40932A8BDEA7}">
      <dgm:prSet/>
      <dgm:spPr/>
      <dgm:t>
        <a:bodyPr/>
        <a:lstStyle/>
        <a:p>
          <a:pPr rtl="0"/>
          <a:r>
            <a:rPr lang="id-ID" smtClean="0"/>
            <a:t>Bantuan Hukum Penyelesaian Perkara Pra Peradilan</a:t>
          </a:r>
          <a:endParaRPr lang="id-ID"/>
        </a:p>
      </dgm:t>
    </dgm:pt>
    <dgm:pt modelId="{10566448-A25F-4691-9C2D-D85F5C16FEBD}" type="parTrans" cxnId="{E7EE90B8-CB32-409A-A880-522D15C3F462}">
      <dgm:prSet/>
      <dgm:spPr/>
      <dgm:t>
        <a:bodyPr/>
        <a:lstStyle/>
        <a:p>
          <a:endParaRPr lang="id-ID"/>
        </a:p>
      </dgm:t>
    </dgm:pt>
    <dgm:pt modelId="{586F36D3-9E87-45CE-BBBC-F25C25DA17B6}" type="sibTrans" cxnId="{E7EE90B8-CB32-409A-A880-522D15C3F462}">
      <dgm:prSet/>
      <dgm:spPr/>
      <dgm:t>
        <a:bodyPr/>
        <a:lstStyle/>
        <a:p>
          <a:endParaRPr lang="id-ID"/>
        </a:p>
      </dgm:t>
    </dgm:pt>
    <dgm:pt modelId="{959F0A3B-B05B-438C-911B-FFEFFA431112}">
      <dgm:prSet/>
      <dgm:spPr/>
      <dgm:t>
        <a:bodyPr/>
        <a:lstStyle/>
        <a:p>
          <a:pPr rtl="0"/>
          <a:r>
            <a:rPr lang="id-ID" smtClean="0"/>
            <a:t>Bantuan Hukum Bidang Perdata dan Peradilan Agama</a:t>
          </a:r>
          <a:endParaRPr lang="id-ID"/>
        </a:p>
      </dgm:t>
    </dgm:pt>
    <dgm:pt modelId="{B2218E86-0DAE-46FC-B133-C3D26D387A10}" type="parTrans" cxnId="{8B4A32D4-2243-4B63-BB75-A52CE209DBC7}">
      <dgm:prSet/>
      <dgm:spPr/>
      <dgm:t>
        <a:bodyPr/>
        <a:lstStyle/>
        <a:p>
          <a:endParaRPr lang="id-ID"/>
        </a:p>
      </dgm:t>
    </dgm:pt>
    <dgm:pt modelId="{00FADA3A-718A-4D6F-9897-1F727A6F58EB}" type="sibTrans" cxnId="{8B4A32D4-2243-4B63-BB75-A52CE209DBC7}">
      <dgm:prSet/>
      <dgm:spPr/>
      <dgm:t>
        <a:bodyPr/>
        <a:lstStyle/>
        <a:p>
          <a:endParaRPr lang="id-ID"/>
        </a:p>
      </dgm:t>
    </dgm:pt>
    <dgm:pt modelId="{676B2CDC-CC32-4A8C-8C96-E7EBFCB8F999}">
      <dgm:prSet/>
      <dgm:spPr/>
      <dgm:t>
        <a:bodyPr/>
        <a:lstStyle/>
        <a:p>
          <a:pPr rtl="0"/>
          <a:r>
            <a:rPr lang="id-ID" smtClean="0"/>
            <a:t>Bantuan Hukum penyelesaian Perkara Tata Usaha Negara</a:t>
          </a:r>
          <a:endParaRPr lang="id-ID"/>
        </a:p>
      </dgm:t>
    </dgm:pt>
    <dgm:pt modelId="{6584476E-957B-4050-BCFA-66D842FF6BBD}" type="parTrans" cxnId="{7356B677-C1C9-43F0-AA05-28A90D65CA61}">
      <dgm:prSet/>
      <dgm:spPr/>
      <dgm:t>
        <a:bodyPr/>
        <a:lstStyle/>
        <a:p>
          <a:endParaRPr lang="id-ID"/>
        </a:p>
      </dgm:t>
    </dgm:pt>
    <dgm:pt modelId="{C389220B-9A31-499A-A259-02BD8D5FEA17}" type="sibTrans" cxnId="{7356B677-C1C9-43F0-AA05-28A90D65CA61}">
      <dgm:prSet/>
      <dgm:spPr/>
      <dgm:t>
        <a:bodyPr/>
        <a:lstStyle/>
        <a:p>
          <a:endParaRPr lang="id-ID"/>
        </a:p>
      </dgm:t>
    </dgm:pt>
    <dgm:pt modelId="{760B05F2-3FFB-4608-A92C-A7780AC76722}">
      <dgm:prSet/>
      <dgm:spPr/>
      <dgm:t>
        <a:bodyPr/>
        <a:lstStyle/>
        <a:p>
          <a:pPr rtl="0"/>
          <a:r>
            <a:rPr lang="id-ID" dirty="0" smtClean="0"/>
            <a:t>Bantuan Hukum penyelesaaia</a:t>
          </a:r>
          <a:r>
            <a:rPr lang="en-US" dirty="0" smtClean="0"/>
            <a:t>n</a:t>
          </a:r>
          <a:r>
            <a:rPr lang="id-ID" dirty="0" smtClean="0"/>
            <a:t> permohonan Uji Materiil</a:t>
          </a:r>
          <a:endParaRPr lang="id-ID" dirty="0"/>
        </a:p>
      </dgm:t>
    </dgm:pt>
    <dgm:pt modelId="{77829DE4-B9D3-4DB0-AB46-E3AFD302E86C}" type="parTrans" cxnId="{4E89A6ED-ED54-4883-B8F5-FFA4E3FB28D3}">
      <dgm:prSet/>
      <dgm:spPr/>
      <dgm:t>
        <a:bodyPr/>
        <a:lstStyle/>
        <a:p>
          <a:endParaRPr lang="id-ID"/>
        </a:p>
      </dgm:t>
    </dgm:pt>
    <dgm:pt modelId="{89693A2A-3CAE-46B8-898E-8D2590D69210}" type="sibTrans" cxnId="{4E89A6ED-ED54-4883-B8F5-FFA4E3FB28D3}">
      <dgm:prSet/>
      <dgm:spPr/>
      <dgm:t>
        <a:bodyPr/>
        <a:lstStyle/>
        <a:p>
          <a:endParaRPr lang="id-ID"/>
        </a:p>
      </dgm:t>
    </dgm:pt>
    <dgm:pt modelId="{239BF3A8-03C5-41B1-B482-D9EDA0F986E6}" type="pres">
      <dgm:prSet presAssocID="{4700A9F2-0CD6-488E-A31A-5715864745EA}" presName="CompostProcess" presStyleCnt="0">
        <dgm:presLayoutVars>
          <dgm:dir/>
          <dgm:resizeHandles val="exact"/>
        </dgm:presLayoutVars>
      </dgm:prSet>
      <dgm:spPr/>
      <dgm:t>
        <a:bodyPr/>
        <a:lstStyle/>
        <a:p>
          <a:endParaRPr lang="en-US"/>
        </a:p>
      </dgm:t>
    </dgm:pt>
    <dgm:pt modelId="{EFC2F28A-5995-49CE-9636-4C28D87572BE}" type="pres">
      <dgm:prSet presAssocID="{4700A9F2-0CD6-488E-A31A-5715864745EA}" presName="arrow" presStyleLbl="bgShp" presStyleIdx="0" presStyleCnt="1"/>
      <dgm:spPr/>
    </dgm:pt>
    <dgm:pt modelId="{18A171A9-FC4B-4E65-9310-669B398B66CF}" type="pres">
      <dgm:prSet presAssocID="{4700A9F2-0CD6-488E-A31A-5715864745EA}" presName="linearProcess" presStyleCnt="0"/>
      <dgm:spPr/>
    </dgm:pt>
    <dgm:pt modelId="{0C4C4908-6D1E-48A0-BEC6-D1CDAEF1D874}" type="pres">
      <dgm:prSet presAssocID="{4BEF4091-F361-49FA-85C2-4ECB69D06DE1}" presName="textNode" presStyleLbl="node1" presStyleIdx="0" presStyleCnt="5">
        <dgm:presLayoutVars>
          <dgm:bulletEnabled val="1"/>
        </dgm:presLayoutVars>
      </dgm:prSet>
      <dgm:spPr/>
      <dgm:t>
        <a:bodyPr/>
        <a:lstStyle/>
        <a:p>
          <a:endParaRPr lang="en-US"/>
        </a:p>
      </dgm:t>
    </dgm:pt>
    <dgm:pt modelId="{7908745A-0D98-4786-823C-88C4A3C2DFA9}" type="pres">
      <dgm:prSet presAssocID="{9843332D-8705-41CE-9CA9-FFF77D3197B0}" presName="sibTrans" presStyleCnt="0"/>
      <dgm:spPr/>
    </dgm:pt>
    <dgm:pt modelId="{FF8A3529-9189-415D-857E-324D095F2B3F}" type="pres">
      <dgm:prSet presAssocID="{310F8EE5-B060-408B-99E6-40932A8BDEA7}" presName="textNode" presStyleLbl="node1" presStyleIdx="1" presStyleCnt="5">
        <dgm:presLayoutVars>
          <dgm:bulletEnabled val="1"/>
        </dgm:presLayoutVars>
      </dgm:prSet>
      <dgm:spPr/>
      <dgm:t>
        <a:bodyPr/>
        <a:lstStyle/>
        <a:p>
          <a:endParaRPr lang="en-US"/>
        </a:p>
      </dgm:t>
    </dgm:pt>
    <dgm:pt modelId="{74806426-FF1D-4947-8BB4-4C5AE1FD0C95}" type="pres">
      <dgm:prSet presAssocID="{586F36D3-9E87-45CE-BBBC-F25C25DA17B6}" presName="sibTrans" presStyleCnt="0"/>
      <dgm:spPr/>
    </dgm:pt>
    <dgm:pt modelId="{D7487740-AFBB-4CB0-B949-FF5CAD437419}" type="pres">
      <dgm:prSet presAssocID="{959F0A3B-B05B-438C-911B-FFEFFA431112}" presName="textNode" presStyleLbl="node1" presStyleIdx="2" presStyleCnt="5">
        <dgm:presLayoutVars>
          <dgm:bulletEnabled val="1"/>
        </dgm:presLayoutVars>
      </dgm:prSet>
      <dgm:spPr/>
      <dgm:t>
        <a:bodyPr/>
        <a:lstStyle/>
        <a:p>
          <a:endParaRPr lang="en-US"/>
        </a:p>
      </dgm:t>
    </dgm:pt>
    <dgm:pt modelId="{E634C6E7-F8D6-4A84-BCEA-D45965FFCAD6}" type="pres">
      <dgm:prSet presAssocID="{00FADA3A-718A-4D6F-9897-1F727A6F58EB}" presName="sibTrans" presStyleCnt="0"/>
      <dgm:spPr/>
    </dgm:pt>
    <dgm:pt modelId="{4847AAA4-8D3A-40E1-A400-BE4658B9EB78}" type="pres">
      <dgm:prSet presAssocID="{676B2CDC-CC32-4A8C-8C96-E7EBFCB8F999}" presName="textNode" presStyleLbl="node1" presStyleIdx="3" presStyleCnt="5">
        <dgm:presLayoutVars>
          <dgm:bulletEnabled val="1"/>
        </dgm:presLayoutVars>
      </dgm:prSet>
      <dgm:spPr/>
      <dgm:t>
        <a:bodyPr/>
        <a:lstStyle/>
        <a:p>
          <a:endParaRPr lang="en-US"/>
        </a:p>
      </dgm:t>
    </dgm:pt>
    <dgm:pt modelId="{50F869C1-8CDE-4212-9FD8-1AC2E7F2F0E2}" type="pres">
      <dgm:prSet presAssocID="{C389220B-9A31-499A-A259-02BD8D5FEA17}" presName="sibTrans" presStyleCnt="0"/>
      <dgm:spPr/>
    </dgm:pt>
    <dgm:pt modelId="{7D2C83B8-0927-46E2-9CB9-DA468CC65481}" type="pres">
      <dgm:prSet presAssocID="{760B05F2-3FFB-4608-A92C-A7780AC76722}" presName="textNode" presStyleLbl="node1" presStyleIdx="4" presStyleCnt="5">
        <dgm:presLayoutVars>
          <dgm:bulletEnabled val="1"/>
        </dgm:presLayoutVars>
      </dgm:prSet>
      <dgm:spPr/>
      <dgm:t>
        <a:bodyPr/>
        <a:lstStyle/>
        <a:p>
          <a:endParaRPr lang="en-US"/>
        </a:p>
      </dgm:t>
    </dgm:pt>
  </dgm:ptLst>
  <dgm:cxnLst>
    <dgm:cxn modelId="{6B85D91B-0EF6-4773-9198-911270652085}" type="presOf" srcId="{4700A9F2-0CD6-488E-A31A-5715864745EA}" destId="{239BF3A8-03C5-41B1-B482-D9EDA0F986E6}" srcOrd="0" destOrd="0" presId="urn:microsoft.com/office/officeart/2005/8/layout/hProcess9"/>
    <dgm:cxn modelId="{4E89A6ED-ED54-4883-B8F5-FFA4E3FB28D3}" srcId="{4700A9F2-0CD6-488E-A31A-5715864745EA}" destId="{760B05F2-3FFB-4608-A92C-A7780AC76722}" srcOrd="4" destOrd="0" parTransId="{77829DE4-B9D3-4DB0-AB46-E3AFD302E86C}" sibTransId="{89693A2A-3CAE-46B8-898E-8D2590D69210}"/>
    <dgm:cxn modelId="{5AC51716-01E7-4714-ACDD-94003B29A8B2}" type="presOf" srcId="{4BEF4091-F361-49FA-85C2-4ECB69D06DE1}" destId="{0C4C4908-6D1E-48A0-BEC6-D1CDAEF1D874}" srcOrd="0" destOrd="0" presId="urn:microsoft.com/office/officeart/2005/8/layout/hProcess9"/>
    <dgm:cxn modelId="{61CA7629-9AE7-4942-991C-4C7C0E5860C6}" type="presOf" srcId="{959F0A3B-B05B-438C-911B-FFEFFA431112}" destId="{D7487740-AFBB-4CB0-B949-FF5CAD437419}" srcOrd="0" destOrd="0" presId="urn:microsoft.com/office/officeart/2005/8/layout/hProcess9"/>
    <dgm:cxn modelId="{3E3F18AD-EB71-42A6-913D-556C927EC29B}" srcId="{4700A9F2-0CD6-488E-A31A-5715864745EA}" destId="{4BEF4091-F361-49FA-85C2-4ECB69D06DE1}" srcOrd="0" destOrd="0" parTransId="{3B0C493E-940B-44AE-90D5-CAEE8195F8E6}" sibTransId="{9843332D-8705-41CE-9CA9-FFF77D3197B0}"/>
    <dgm:cxn modelId="{A84AEC24-7D85-42F0-B1DA-687AA5D1C832}" type="presOf" srcId="{760B05F2-3FFB-4608-A92C-A7780AC76722}" destId="{7D2C83B8-0927-46E2-9CB9-DA468CC65481}" srcOrd="0" destOrd="0" presId="urn:microsoft.com/office/officeart/2005/8/layout/hProcess9"/>
    <dgm:cxn modelId="{8B4A32D4-2243-4B63-BB75-A52CE209DBC7}" srcId="{4700A9F2-0CD6-488E-A31A-5715864745EA}" destId="{959F0A3B-B05B-438C-911B-FFEFFA431112}" srcOrd="2" destOrd="0" parTransId="{B2218E86-0DAE-46FC-B133-C3D26D387A10}" sibTransId="{00FADA3A-718A-4D6F-9897-1F727A6F58EB}"/>
    <dgm:cxn modelId="{E7EE90B8-CB32-409A-A880-522D15C3F462}" srcId="{4700A9F2-0CD6-488E-A31A-5715864745EA}" destId="{310F8EE5-B060-408B-99E6-40932A8BDEA7}" srcOrd="1" destOrd="0" parTransId="{10566448-A25F-4691-9C2D-D85F5C16FEBD}" sibTransId="{586F36D3-9E87-45CE-BBBC-F25C25DA17B6}"/>
    <dgm:cxn modelId="{52939EFA-6DD0-4AAA-AE29-94B1CA9AFC51}" type="presOf" srcId="{676B2CDC-CC32-4A8C-8C96-E7EBFCB8F999}" destId="{4847AAA4-8D3A-40E1-A400-BE4658B9EB78}" srcOrd="0" destOrd="0" presId="urn:microsoft.com/office/officeart/2005/8/layout/hProcess9"/>
    <dgm:cxn modelId="{7356B677-C1C9-43F0-AA05-28A90D65CA61}" srcId="{4700A9F2-0CD6-488E-A31A-5715864745EA}" destId="{676B2CDC-CC32-4A8C-8C96-E7EBFCB8F999}" srcOrd="3" destOrd="0" parTransId="{6584476E-957B-4050-BCFA-66D842FF6BBD}" sibTransId="{C389220B-9A31-499A-A259-02BD8D5FEA17}"/>
    <dgm:cxn modelId="{F02447ED-D060-4443-9500-9CE9F55C9B5C}" type="presOf" srcId="{310F8EE5-B060-408B-99E6-40932A8BDEA7}" destId="{FF8A3529-9189-415D-857E-324D095F2B3F}" srcOrd="0" destOrd="0" presId="urn:microsoft.com/office/officeart/2005/8/layout/hProcess9"/>
    <dgm:cxn modelId="{2BD01E95-A132-4D2D-ABF8-C457D1B45482}" type="presParOf" srcId="{239BF3A8-03C5-41B1-B482-D9EDA0F986E6}" destId="{EFC2F28A-5995-49CE-9636-4C28D87572BE}" srcOrd="0" destOrd="0" presId="urn:microsoft.com/office/officeart/2005/8/layout/hProcess9"/>
    <dgm:cxn modelId="{67ECA9C8-872A-47A2-A87D-5F72A91F19C6}" type="presParOf" srcId="{239BF3A8-03C5-41B1-B482-D9EDA0F986E6}" destId="{18A171A9-FC4B-4E65-9310-669B398B66CF}" srcOrd="1" destOrd="0" presId="urn:microsoft.com/office/officeart/2005/8/layout/hProcess9"/>
    <dgm:cxn modelId="{E3EE77A7-0BE0-4B7B-8197-0171A82ABE24}" type="presParOf" srcId="{18A171A9-FC4B-4E65-9310-669B398B66CF}" destId="{0C4C4908-6D1E-48A0-BEC6-D1CDAEF1D874}" srcOrd="0" destOrd="0" presId="urn:microsoft.com/office/officeart/2005/8/layout/hProcess9"/>
    <dgm:cxn modelId="{E3A5F028-143E-4A2A-B2A5-2224FBAACDEE}" type="presParOf" srcId="{18A171A9-FC4B-4E65-9310-669B398B66CF}" destId="{7908745A-0D98-4786-823C-88C4A3C2DFA9}" srcOrd="1" destOrd="0" presId="urn:microsoft.com/office/officeart/2005/8/layout/hProcess9"/>
    <dgm:cxn modelId="{2E61869A-001B-445E-99FA-E122FB8E0382}" type="presParOf" srcId="{18A171A9-FC4B-4E65-9310-669B398B66CF}" destId="{FF8A3529-9189-415D-857E-324D095F2B3F}" srcOrd="2" destOrd="0" presId="urn:microsoft.com/office/officeart/2005/8/layout/hProcess9"/>
    <dgm:cxn modelId="{363D24BB-F61E-41FE-8BF2-14C5EB471EEC}" type="presParOf" srcId="{18A171A9-FC4B-4E65-9310-669B398B66CF}" destId="{74806426-FF1D-4947-8BB4-4C5AE1FD0C95}" srcOrd="3" destOrd="0" presId="urn:microsoft.com/office/officeart/2005/8/layout/hProcess9"/>
    <dgm:cxn modelId="{1FB4CDED-7CC7-4590-8361-1965FCA5B860}" type="presParOf" srcId="{18A171A9-FC4B-4E65-9310-669B398B66CF}" destId="{D7487740-AFBB-4CB0-B949-FF5CAD437419}" srcOrd="4" destOrd="0" presId="urn:microsoft.com/office/officeart/2005/8/layout/hProcess9"/>
    <dgm:cxn modelId="{B2E92D24-2832-40C1-9858-35342FA01D0C}" type="presParOf" srcId="{18A171A9-FC4B-4E65-9310-669B398B66CF}" destId="{E634C6E7-F8D6-4A84-BCEA-D45965FFCAD6}" srcOrd="5" destOrd="0" presId="urn:microsoft.com/office/officeart/2005/8/layout/hProcess9"/>
    <dgm:cxn modelId="{473E1F29-3A1B-4093-B127-86855999CEC7}" type="presParOf" srcId="{18A171A9-FC4B-4E65-9310-669B398B66CF}" destId="{4847AAA4-8D3A-40E1-A400-BE4658B9EB78}" srcOrd="6" destOrd="0" presId="urn:microsoft.com/office/officeart/2005/8/layout/hProcess9"/>
    <dgm:cxn modelId="{9E9D4518-F64D-4B99-A3E3-CCA1E13B6FD8}" type="presParOf" srcId="{18A171A9-FC4B-4E65-9310-669B398B66CF}" destId="{50F869C1-8CDE-4212-9FD8-1AC2E7F2F0E2}" srcOrd="7" destOrd="0" presId="urn:microsoft.com/office/officeart/2005/8/layout/hProcess9"/>
    <dgm:cxn modelId="{0FE3F5BC-AFE5-4FE0-8359-0E2DE21E821A}" type="presParOf" srcId="{18A171A9-FC4B-4E65-9310-669B398B66CF}" destId="{7D2C83B8-0927-46E2-9CB9-DA468CC65481}"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BC283B-2727-489F-9DBC-91E4A324F0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A150E64B-7EBC-47F6-BCA3-846619BD8704}">
      <dgm:prSet/>
      <dgm:spPr/>
      <dgm:t>
        <a:bodyPr/>
        <a:lstStyle/>
        <a:p>
          <a:pPr algn="ctr" rtl="0"/>
          <a:r>
            <a:rPr lang="id-ID" dirty="0" smtClean="0"/>
            <a:t>BANTUAN HUKUM SETELAH ADANYA PUTUSAN PENGADILAN YANG BERKEKUATAN TETAP</a:t>
          </a:r>
          <a:endParaRPr lang="id-ID" dirty="0"/>
        </a:p>
      </dgm:t>
    </dgm:pt>
    <dgm:pt modelId="{8B915C65-B750-413A-B930-3A5A9E0DF718}" type="parTrans" cxnId="{DD560F7A-E3AA-4FCF-840B-7B3DBFD12233}">
      <dgm:prSet/>
      <dgm:spPr/>
      <dgm:t>
        <a:bodyPr/>
        <a:lstStyle/>
        <a:p>
          <a:endParaRPr lang="id-ID"/>
        </a:p>
      </dgm:t>
    </dgm:pt>
    <dgm:pt modelId="{D85E0917-8BE6-45E3-9F76-35E8750B72B7}" type="sibTrans" cxnId="{DD560F7A-E3AA-4FCF-840B-7B3DBFD12233}">
      <dgm:prSet/>
      <dgm:spPr/>
      <dgm:t>
        <a:bodyPr/>
        <a:lstStyle/>
        <a:p>
          <a:endParaRPr lang="id-ID"/>
        </a:p>
      </dgm:t>
    </dgm:pt>
    <dgm:pt modelId="{467C9D20-6474-42BE-90DE-35A0C79FFE83}" type="pres">
      <dgm:prSet presAssocID="{CABC283B-2727-489F-9DBC-91E4A324F0DE}" presName="linear" presStyleCnt="0">
        <dgm:presLayoutVars>
          <dgm:animLvl val="lvl"/>
          <dgm:resizeHandles val="exact"/>
        </dgm:presLayoutVars>
      </dgm:prSet>
      <dgm:spPr/>
      <dgm:t>
        <a:bodyPr/>
        <a:lstStyle/>
        <a:p>
          <a:endParaRPr lang="en-US"/>
        </a:p>
      </dgm:t>
    </dgm:pt>
    <dgm:pt modelId="{AFDA3490-7334-4C87-B297-0FA186FD4EAF}" type="pres">
      <dgm:prSet presAssocID="{A150E64B-7EBC-47F6-BCA3-846619BD8704}" presName="parentText" presStyleLbl="node1" presStyleIdx="0" presStyleCnt="1">
        <dgm:presLayoutVars>
          <dgm:chMax val="0"/>
          <dgm:bulletEnabled val="1"/>
        </dgm:presLayoutVars>
      </dgm:prSet>
      <dgm:spPr/>
      <dgm:t>
        <a:bodyPr/>
        <a:lstStyle/>
        <a:p>
          <a:endParaRPr lang="en-US"/>
        </a:p>
      </dgm:t>
    </dgm:pt>
  </dgm:ptLst>
  <dgm:cxnLst>
    <dgm:cxn modelId="{76696549-0A47-418A-AEB3-01981C80417D}" type="presOf" srcId="{A150E64B-7EBC-47F6-BCA3-846619BD8704}" destId="{AFDA3490-7334-4C87-B297-0FA186FD4EAF}" srcOrd="0" destOrd="0" presId="urn:microsoft.com/office/officeart/2005/8/layout/vList2"/>
    <dgm:cxn modelId="{DD560F7A-E3AA-4FCF-840B-7B3DBFD12233}" srcId="{CABC283B-2727-489F-9DBC-91E4A324F0DE}" destId="{A150E64B-7EBC-47F6-BCA3-846619BD8704}" srcOrd="0" destOrd="0" parTransId="{8B915C65-B750-413A-B930-3A5A9E0DF718}" sibTransId="{D85E0917-8BE6-45E3-9F76-35E8750B72B7}"/>
    <dgm:cxn modelId="{9F779F78-32BF-40FE-B312-930929F5955C}" type="presOf" srcId="{CABC283B-2727-489F-9DBC-91E4A324F0DE}" destId="{467C9D20-6474-42BE-90DE-35A0C79FFE83}" srcOrd="0" destOrd="0" presId="urn:microsoft.com/office/officeart/2005/8/layout/vList2"/>
    <dgm:cxn modelId="{2E3E541D-AC38-46CB-B099-DA995759C859}" type="presParOf" srcId="{467C9D20-6474-42BE-90DE-35A0C79FFE83}" destId="{AFDA3490-7334-4C87-B297-0FA186FD4E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184B09-F155-479E-A9F2-CCD26C683FE3}"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id-ID"/>
        </a:p>
      </dgm:t>
    </dgm:pt>
    <dgm:pt modelId="{048E0F19-8586-4F31-B056-81A062D72C8D}">
      <dgm:prSet/>
      <dgm:spPr/>
      <dgm:t>
        <a:bodyPr/>
        <a:lstStyle/>
        <a:p>
          <a:pPr rtl="0"/>
          <a:r>
            <a:rPr lang="id-ID" smtClean="0"/>
            <a:t>Pelaksanaan Putusan Pengadilan Yang Telah Berkekuatan Hukum Tetap</a:t>
          </a:r>
          <a:endParaRPr lang="id-ID"/>
        </a:p>
      </dgm:t>
    </dgm:pt>
    <dgm:pt modelId="{584A1108-F274-4099-A7EC-B1AE1CB8B388}" type="parTrans" cxnId="{2D682821-1A9D-4D90-8054-8BE80B5256CA}">
      <dgm:prSet/>
      <dgm:spPr/>
      <dgm:t>
        <a:bodyPr/>
        <a:lstStyle/>
        <a:p>
          <a:endParaRPr lang="id-ID"/>
        </a:p>
      </dgm:t>
    </dgm:pt>
    <dgm:pt modelId="{FA833C0D-145B-421C-8E65-D8CEB629E089}" type="sibTrans" cxnId="{2D682821-1A9D-4D90-8054-8BE80B5256CA}">
      <dgm:prSet/>
      <dgm:spPr/>
      <dgm:t>
        <a:bodyPr/>
        <a:lstStyle/>
        <a:p>
          <a:endParaRPr lang="id-ID"/>
        </a:p>
      </dgm:t>
    </dgm:pt>
    <dgm:pt modelId="{CBE0FCDB-E2F1-47C3-A802-4C80536F2AA7}">
      <dgm:prSet/>
      <dgm:spPr/>
      <dgm:t>
        <a:bodyPr/>
        <a:lstStyle/>
        <a:p>
          <a:pPr rtl="0"/>
          <a:r>
            <a:rPr lang="id-ID" smtClean="0"/>
            <a:t>rehabilitasi</a:t>
          </a:r>
          <a:endParaRPr lang="id-ID"/>
        </a:p>
      </dgm:t>
    </dgm:pt>
    <dgm:pt modelId="{7FBFC90D-8B9A-4AEF-8B45-6BB85A651377}" type="parTrans" cxnId="{3641EC86-5CD9-4419-9552-FBDF5A21784E}">
      <dgm:prSet/>
      <dgm:spPr/>
      <dgm:t>
        <a:bodyPr/>
        <a:lstStyle/>
        <a:p>
          <a:endParaRPr lang="id-ID"/>
        </a:p>
      </dgm:t>
    </dgm:pt>
    <dgm:pt modelId="{990055F8-AF60-4739-8D13-DCD8D96672B3}" type="sibTrans" cxnId="{3641EC86-5CD9-4419-9552-FBDF5A21784E}">
      <dgm:prSet/>
      <dgm:spPr/>
      <dgm:t>
        <a:bodyPr/>
        <a:lstStyle/>
        <a:p>
          <a:endParaRPr lang="id-ID"/>
        </a:p>
      </dgm:t>
    </dgm:pt>
    <dgm:pt modelId="{37F1054D-1153-41A7-8CA9-A7A670FA1BF4}" type="pres">
      <dgm:prSet presAssocID="{A4184B09-F155-479E-A9F2-CCD26C683FE3}" presName="Name0" presStyleCnt="0">
        <dgm:presLayoutVars>
          <dgm:dir/>
          <dgm:resizeHandles val="exact"/>
        </dgm:presLayoutVars>
      </dgm:prSet>
      <dgm:spPr/>
      <dgm:t>
        <a:bodyPr/>
        <a:lstStyle/>
        <a:p>
          <a:endParaRPr lang="en-US"/>
        </a:p>
      </dgm:t>
    </dgm:pt>
    <dgm:pt modelId="{0F4D1F9F-424F-49B3-9A5A-B37D86BCBDD2}" type="pres">
      <dgm:prSet presAssocID="{048E0F19-8586-4F31-B056-81A062D72C8D}" presName="node" presStyleLbl="node1" presStyleIdx="0" presStyleCnt="2">
        <dgm:presLayoutVars>
          <dgm:bulletEnabled val="1"/>
        </dgm:presLayoutVars>
      </dgm:prSet>
      <dgm:spPr/>
      <dgm:t>
        <a:bodyPr/>
        <a:lstStyle/>
        <a:p>
          <a:endParaRPr lang="en-US"/>
        </a:p>
      </dgm:t>
    </dgm:pt>
    <dgm:pt modelId="{D81B2EC5-61AD-4638-A9EF-4C7717458B6A}" type="pres">
      <dgm:prSet presAssocID="{FA833C0D-145B-421C-8E65-D8CEB629E089}" presName="sibTrans" presStyleCnt="0"/>
      <dgm:spPr/>
    </dgm:pt>
    <dgm:pt modelId="{C697A439-4510-4C2B-B7B7-9DF41EE3EC90}" type="pres">
      <dgm:prSet presAssocID="{CBE0FCDB-E2F1-47C3-A802-4C80536F2AA7}" presName="node" presStyleLbl="node1" presStyleIdx="1" presStyleCnt="2">
        <dgm:presLayoutVars>
          <dgm:bulletEnabled val="1"/>
        </dgm:presLayoutVars>
      </dgm:prSet>
      <dgm:spPr/>
      <dgm:t>
        <a:bodyPr/>
        <a:lstStyle/>
        <a:p>
          <a:endParaRPr lang="en-US"/>
        </a:p>
      </dgm:t>
    </dgm:pt>
  </dgm:ptLst>
  <dgm:cxnLst>
    <dgm:cxn modelId="{01DE61E1-56D0-4894-9B42-340A89757F39}" type="presOf" srcId="{048E0F19-8586-4F31-B056-81A062D72C8D}" destId="{0F4D1F9F-424F-49B3-9A5A-B37D86BCBDD2}" srcOrd="0" destOrd="0" presId="urn:microsoft.com/office/officeart/2005/8/layout/hList6"/>
    <dgm:cxn modelId="{A97F123B-832B-4B4A-83AC-D8762CEDB573}" type="presOf" srcId="{A4184B09-F155-479E-A9F2-CCD26C683FE3}" destId="{37F1054D-1153-41A7-8CA9-A7A670FA1BF4}" srcOrd="0" destOrd="0" presId="urn:microsoft.com/office/officeart/2005/8/layout/hList6"/>
    <dgm:cxn modelId="{3641EC86-5CD9-4419-9552-FBDF5A21784E}" srcId="{A4184B09-F155-479E-A9F2-CCD26C683FE3}" destId="{CBE0FCDB-E2F1-47C3-A802-4C80536F2AA7}" srcOrd="1" destOrd="0" parTransId="{7FBFC90D-8B9A-4AEF-8B45-6BB85A651377}" sibTransId="{990055F8-AF60-4739-8D13-DCD8D96672B3}"/>
    <dgm:cxn modelId="{C16330DB-AA83-4399-ACE9-F23C7DBB38ED}" type="presOf" srcId="{CBE0FCDB-E2F1-47C3-A802-4C80536F2AA7}" destId="{C697A439-4510-4C2B-B7B7-9DF41EE3EC90}" srcOrd="0" destOrd="0" presId="urn:microsoft.com/office/officeart/2005/8/layout/hList6"/>
    <dgm:cxn modelId="{2D682821-1A9D-4D90-8054-8BE80B5256CA}" srcId="{A4184B09-F155-479E-A9F2-CCD26C683FE3}" destId="{048E0F19-8586-4F31-B056-81A062D72C8D}" srcOrd="0" destOrd="0" parTransId="{584A1108-F274-4099-A7EC-B1AE1CB8B388}" sibTransId="{FA833C0D-145B-421C-8E65-D8CEB629E089}"/>
    <dgm:cxn modelId="{9DE89642-F7C5-4025-9ACC-B741EBD321E6}" type="presParOf" srcId="{37F1054D-1153-41A7-8CA9-A7A670FA1BF4}" destId="{0F4D1F9F-424F-49B3-9A5A-B37D86BCBDD2}" srcOrd="0" destOrd="0" presId="urn:microsoft.com/office/officeart/2005/8/layout/hList6"/>
    <dgm:cxn modelId="{D084EEE4-FBCA-4A6A-AB47-63793ED97355}" type="presParOf" srcId="{37F1054D-1153-41A7-8CA9-A7A670FA1BF4}" destId="{D81B2EC5-61AD-4638-A9EF-4C7717458B6A}" srcOrd="1" destOrd="0" presId="urn:microsoft.com/office/officeart/2005/8/layout/hList6"/>
    <dgm:cxn modelId="{673883A9-2B45-49EC-AA1E-FFB548B54D8E}" type="presParOf" srcId="{37F1054D-1153-41A7-8CA9-A7A670FA1BF4}" destId="{C697A439-4510-4C2B-B7B7-9DF41EE3EC90}"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37BA174-A164-4531-8169-5418CAFBED6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d-ID"/>
        </a:p>
      </dgm:t>
    </dgm:pt>
    <dgm:pt modelId="{E9B73D52-B850-4434-B035-F390E6B3B3F7}">
      <dgm:prSet/>
      <dgm:spPr/>
      <dgm:t>
        <a:bodyPr/>
        <a:lstStyle/>
        <a:p>
          <a:pPr rtl="0"/>
          <a:r>
            <a:rPr lang="id-ID" smtClean="0"/>
            <a:t>PENDAMPINGAN</a:t>
          </a:r>
          <a:endParaRPr lang="id-ID"/>
        </a:p>
      </dgm:t>
    </dgm:pt>
    <dgm:pt modelId="{B843ED72-5DE4-4760-A13F-07101D225584}" type="parTrans" cxnId="{E414A90C-086F-4FA6-94C7-92DE3575B780}">
      <dgm:prSet/>
      <dgm:spPr/>
      <dgm:t>
        <a:bodyPr/>
        <a:lstStyle/>
        <a:p>
          <a:endParaRPr lang="id-ID"/>
        </a:p>
      </dgm:t>
    </dgm:pt>
    <dgm:pt modelId="{D936F324-F8F8-4BF3-A4B2-C42DE9DB818E}" type="sibTrans" cxnId="{E414A90C-086F-4FA6-94C7-92DE3575B780}">
      <dgm:prSet/>
      <dgm:spPr/>
      <dgm:t>
        <a:bodyPr/>
        <a:lstStyle/>
        <a:p>
          <a:endParaRPr lang="id-ID"/>
        </a:p>
      </dgm:t>
    </dgm:pt>
    <dgm:pt modelId="{C1A0F3E0-0CE9-45E8-AF56-CDDEAE305FCF}" type="pres">
      <dgm:prSet presAssocID="{537BA174-A164-4531-8169-5418CAFBED61}" presName="compositeShape" presStyleCnt="0">
        <dgm:presLayoutVars>
          <dgm:chMax val="7"/>
          <dgm:dir/>
          <dgm:resizeHandles val="exact"/>
        </dgm:presLayoutVars>
      </dgm:prSet>
      <dgm:spPr/>
      <dgm:t>
        <a:bodyPr/>
        <a:lstStyle/>
        <a:p>
          <a:endParaRPr lang="en-US"/>
        </a:p>
      </dgm:t>
    </dgm:pt>
    <dgm:pt modelId="{3330AEFA-0F76-4093-B9E0-B029085399DB}" type="pres">
      <dgm:prSet presAssocID="{E9B73D52-B850-4434-B035-F390E6B3B3F7}" presName="circ1TxSh" presStyleLbl="vennNode1" presStyleIdx="0" presStyleCnt="1" custScaleX="1118760"/>
      <dgm:spPr/>
      <dgm:t>
        <a:bodyPr/>
        <a:lstStyle/>
        <a:p>
          <a:endParaRPr lang="en-US"/>
        </a:p>
      </dgm:t>
    </dgm:pt>
  </dgm:ptLst>
  <dgm:cxnLst>
    <dgm:cxn modelId="{E414A90C-086F-4FA6-94C7-92DE3575B780}" srcId="{537BA174-A164-4531-8169-5418CAFBED61}" destId="{E9B73D52-B850-4434-B035-F390E6B3B3F7}" srcOrd="0" destOrd="0" parTransId="{B843ED72-5DE4-4760-A13F-07101D225584}" sibTransId="{D936F324-F8F8-4BF3-A4B2-C42DE9DB818E}"/>
    <dgm:cxn modelId="{FC004B44-603A-4BEA-92C7-C01076CE9BDE}" type="presOf" srcId="{E9B73D52-B850-4434-B035-F390E6B3B3F7}" destId="{3330AEFA-0F76-4093-B9E0-B029085399DB}" srcOrd="0" destOrd="0" presId="urn:microsoft.com/office/officeart/2005/8/layout/venn1"/>
    <dgm:cxn modelId="{D2689743-378B-405E-83DC-79B928E1C37B}" type="presOf" srcId="{537BA174-A164-4531-8169-5418CAFBED61}" destId="{C1A0F3E0-0CE9-45E8-AF56-CDDEAE305FCF}" srcOrd="0" destOrd="0" presId="urn:microsoft.com/office/officeart/2005/8/layout/venn1"/>
    <dgm:cxn modelId="{AA0BA29F-4A6E-48D2-8AED-BBF91C2AE52B}" type="presParOf" srcId="{C1A0F3E0-0CE9-45E8-AF56-CDDEAE305FCF}" destId="{3330AEFA-0F76-4093-B9E0-B029085399D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123BBE8-16C6-4C70-899D-1E31C6AF8949}"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id-ID"/>
        </a:p>
      </dgm:t>
    </dgm:pt>
    <dgm:pt modelId="{F620A773-9554-4C8D-9242-01BAC9F19D6B}">
      <dgm:prSet/>
      <dgm:spPr/>
      <dgm:t>
        <a:bodyPr/>
        <a:lstStyle/>
        <a:p>
          <a:pPr rtl="0"/>
          <a:r>
            <a:rPr lang="id-ID" dirty="0" smtClean="0"/>
            <a:t>Penyampaian surat panggilan</a:t>
          </a:r>
          <a:endParaRPr lang="id-ID" dirty="0"/>
        </a:p>
      </dgm:t>
    </dgm:pt>
    <dgm:pt modelId="{C51BA7E5-AA1C-4C94-BEC6-2E17545DB763}" type="parTrans" cxnId="{CD459E2D-8CE3-4EA5-BF86-79306F8227B1}">
      <dgm:prSet/>
      <dgm:spPr/>
      <dgm:t>
        <a:bodyPr/>
        <a:lstStyle/>
        <a:p>
          <a:endParaRPr lang="id-ID"/>
        </a:p>
      </dgm:t>
    </dgm:pt>
    <dgm:pt modelId="{9669ED3A-50D9-4CC5-863C-A62572CDFC72}" type="sibTrans" cxnId="{CD459E2D-8CE3-4EA5-BF86-79306F8227B1}">
      <dgm:prSet/>
      <dgm:spPr/>
      <dgm:t>
        <a:bodyPr/>
        <a:lstStyle/>
        <a:p>
          <a:endParaRPr lang="id-ID"/>
        </a:p>
      </dgm:t>
    </dgm:pt>
    <dgm:pt modelId="{DA8AB788-3D15-43AB-8076-0FB9995C00FA}">
      <dgm:prSet/>
      <dgm:spPr/>
      <dgm:t>
        <a:bodyPr/>
        <a:lstStyle/>
        <a:p>
          <a:pPr rtl="0"/>
          <a:r>
            <a:rPr lang="id-ID" dirty="0" smtClean="0"/>
            <a:t>Tahap persiapan pendampingan</a:t>
          </a:r>
          <a:endParaRPr lang="id-ID" dirty="0"/>
        </a:p>
      </dgm:t>
    </dgm:pt>
    <dgm:pt modelId="{80121AA3-4E07-4212-A8D3-0216D64D3D9D}" type="parTrans" cxnId="{1C54CB85-C374-4487-B447-23545E3CBD96}">
      <dgm:prSet/>
      <dgm:spPr/>
      <dgm:t>
        <a:bodyPr/>
        <a:lstStyle/>
        <a:p>
          <a:endParaRPr lang="id-ID"/>
        </a:p>
      </dgm:t>
    </dgm:pt>
    <dgm:pt modelId="{CC53826C-3A48-495E-ADC5-3104A308B994}" type="sibTrans" cxnId="{1C54CB85-C374-4487-B447-23545E3CBD96}">
      <dgm:prSet/>
      <dgm:spPr/>
      <dgm:t>
        <a:bodyPr/>
        <a:lstStyle/>
        <a:p>
          <a:endParaRPr lang="id-ID"/>
        </a:p>
      </dgm:t>
    </dgm:pt>
    <dgm:pt modelId="{C2BEDAD4-F0D2-4AD0-9616-B869806C83D6}">
      <dgm:prSet/>
      <dgm:spPr/>
      <dgm:t>
        <a:bodyPr/>
        <a:lstStyle/>
        <a:p>
          <a:pPr rtl="0"/>
          <a:r>
            <a:rPr lang="id-ID" dirty="0" smtClean="0"/>
            <a:t>Pelaksanaan pendampingan</a:t>
          </a:r>
          <a:endParaRPr lang="id-ID" dirty="0"/>
        </a:p>
      </dgm:t>
    </dgm:pt>
    <dgm:pt modelId="{BBB5DED2-3516-46CB-9BFA-E292AFD6F93A}" type="parTrans" cxnId="{6D039F3A-0D6E-4D6E-936B-DF8823ACF765}">
      <dgm:prSet/>
      <dgm:spPr/>
      <dgm:t>
        <a:bodyPr/>
        <a:lstStyle/>
        <a:p>
          <a:endParaRPr lang="id-ID"/>
        </a:p>
      </dgm:t>
    </dgm:pt>
    <dgm:pt modelId="{6CDB175B-3337-4CDF-AE7D-847F5BE2DCE9}" type="sibTrans" cxnId="{6D039F3A-0D6E-4D6E-936B-DF8823ACF765}">
      <dgm:prSet/>
      <dgm:spPr/>
      <dgm:t>
        <a:bodyPr/>
        <a:lstStyle/>
        <a:p>
          <a:endParaRPr lang="id-ID"/>
        </a:p>
      </dgm:t>
    </dgm:pt>
    <dgm:pt modelId="{56DC8AE3-BF5C-4092-AC2C-412190335C5D}" type="pres">
      <dgm:prSet presAssocID="{3123BBE8-16C6-4C70-899D-1E31C6AF8949}" presName="Name0" presStyleCnt="0">
        <dgm:presLayoutVars>
          <dgm:dir/>
          <dgm:resizeHandles val="exact"/>
        </dgm:presLayoutVars>
      </dgm:prSet>
      <dgm:spPr/>
      <dgm:t>
        <a:bodyPr/>
        <a:lstStyle/>
        <a:p>
          <a:endParaRPr lang="en-US"/>
        </a:p>
      </dgm:t>
    </dgm:pt>
    <dgm:pt modelId="{61629EE1-35B0-43BF-A2E8-33111623682D}" type="pres">
      <dgm:prSet presAssocID="{3123BBE8-16C6-4C70-899D-1E31C6AF8949}" presName="arrow" presStyleLbl="bgShp" presStyleIdx="0" presStyleCnt="1"/>
      <dgm:spPr/>
    </dgm:pt>
    <dgm:pt modelId="{06AF1443-A2E5-40C4-92A3-CB65F13EC9E4}" type="pres">
      <dgm:prSet presAssocID="{3123BBE8-16C6-4C70-899D-1E31C6AF8949}" presName="points" presStyleCnt="0"/>
      <dgm:spPr/>
    </dgm:pt>
    <dgm:pt modelId="{798FA3E8-EFB7-4A01-83BE-A8C9DA6281F2}" type="pres">
      <dgm:prSet presAssocID="{F620A773-9554-4C8D-9242-01BAC9F19D6B}" presName="compositeA" presStyleCnt="0"/>
      <dgm:spPr/>
    </dgm:pt>
    <dgm:pt modelId="{3FBE02B0-F25E-4785-84A5-57B60C57C7F0}" type="pres">
      <dgm:prSet presAssocID="{F620A773-9554-4C8D-9242-01BAC9F19D6B}" presName="textA" presStyleLbl="revTx" presStyleIdx="0" presStyleCnt="3">
        <dgm:presLayoutVars>
          <dgm:bulletEnabled val="1"/>
        </dgm:presLayoutVars>
      </dgm:prSet>
      <dgm:spPr/>
      <dgm:t>
        <a:bodyPr/>
        <a:lstStyle/>
        <a:p>
          <a:endParaRPr lang="en-US"/>
        </a:p>
      </dgm:t>
    </dgm:pt>
    <dgm:pt modelId="{CF73B3EC-F75C-4DE7-BD72-08998FD087D4}" type="pres">
      <dgm:prSet presAssocID="{F620A773-9554-4C8D-9242-01BAC9F19D6B}" presName="circleA" presStyleLbl="node1" presStyleIdx="0" presStyleCnt="3"/>
      <dgm:spPr/>
    </dgm:pt>
    <dgm:pt modelId="{EC219415-B23D-4F16-AF55-176F269494B6}" type="pres">
      <dgm:prSet presAssocID="{F620A773-9554-4C8D-9242-01BAC9F19D6B}" presName="spaceA" presStyleCnt="0"/>
      <dgm:spPr/>
    </dgm:pt>
    <dgm:pt modelId="{5FF8AD24-9CB2-45E4-A465-199AF73887E2}" type="pres">
      <dgm:prSet presAssocID="{9669ED3A-50D9-4CC5-863C-A62572CDFC72}" presName="space" presStyleCnt="0"/>
      <dgm:spPr/>
    </dgm:pt>
    <dgm:pt modelId="{B75B8591-3CC0-47E7-8681-210628C36F56}" type="pres">
      <dgm:prSet presAssocID="{DA8AB788-3D15-43AB-8076-0FB9995C00FA}" presName="compositeB" presStyleCnt="0"/>
      <dgm:spPr/>
    </dgm:pt>
    <dgm:pt modelId="{52B68723-FC30-4A88-9657-0BB6F3959859}" type="pres">
      <dgm:prSet presAssocID="{DA8AB788-3D15-43AB-8076-0FB9995C00FA}" presName="textB" presStyleLbl="revTx" presStyleIdx="1" presStyleCnt="3">
        <dgm:presLayoutVars>
          <dgm:bulletEnabled val="1"/>
        </dgm:presLayoutVars>
      </dgm:prSet>
      <dgm:spPr/>
      <dgm:t>
        <a:bodyPr/>
        <a:lstStyle/>
        <a:p>
          <a:endParaRPr lang="en-US"/>
        </a:p>
      </dgm:t>
    </dgm:pt>
    <dgm:pt modelId="{55DC7C21-6DA9-410E-98FD-8EE5D111B71F}" type="pres">
      <dgm:prSet presAssocID="{DA8AB788-3D15-43AB-8076-0FB9995C00FA}" presName="circleB" presStyleLbl="node1" presStyleIdx="1" presStyleCnt="3"/>
      <dgm:spPr/>
    </dgm:pt>
    <dgm:pt modelId="{126B53E8-1BF9-4C82-B781-B461CAF01535}" type="pres">
      <dgm:prSet presAssocID="{DA8AB788-3D15-43AB-8076-0FB9995C00FA}" presName="spaceB" presStyleCnt="0"/>
      <dgm:spPr/>
    </dgm:pt>
    <dgm:pt modelId="{57B0A391-DC89-4C57-9650-31645656832D}" type="pres">
      <dgm:prSet presAssocID="{CC53826C-3A48-495E-ADC5-3104A308B994}" presName="space" presStyleCnt="0"/>
      <dgm:spPr/>
    </dgm:pt>
    <dgm:pt modelId="{A5348E56-67E3-4000-B1D0-89CB0982EA39}" type="pres">
      <dgm:prSet presAssocID="{C2BEDAD4-F0D2-4AD0-9616-B869806C83D6}" presName="compositeA" presStyleCnt="0"/>
      <dgm:spPr/>
    </dgm:pt>
    <dgm:pt modelId="{59A35BD3-9194-493C-A634-87EE0F3F5D8C}" type="pres">
      <dgm:prSet presAssocID="{C2BEDAD4-F0D2-4AD0-9616-B869806C83D6}" presName="textA" presStyleLbl="revTx" presStyleIdx="2" presStyleCnt="3" custLinFactNeighborX="-23647">
        <dgm:presLayoutVars>
          <dgm:bulletEnabled val="1"/>
        </dgm:presLayoutVars>
      </dgm:prSet>
      <dgm:spPr/>
      <dgm:t>
        <a:bodyPr/>
        <a:lstStyle/>
        <a:p>
          <a:endParaRPr lang="en-US"/>
        </a:p>
      </dgm:t>
    </dgm:pt>
    <dgm:pt modelId="{013A7486-13FC-43D4-B831-4E84076C1E99}" type="pres">
      <dgm:prSet presAssocID="{C2BEDAD4-F0D2-4AD0-9616-B869806C83D6}" presName="circleA" presStyleLbl="node1" presStyleIdx="2" presStyleCnt="3"/>
      <dgm:spPr/>
    </dgm:pt>
    <dgm:pt modelId="{A55AB204-45B8-4F1E-AE41-936969FE248F}" type="pres">
      <dgm:prSet presAssocID="{C2BEDAD4-F0D2-4AD0-9616-B869806C83D6}" presName="spaceA" presStyleCnt="0"/>
      <dgm:spPr/>
    </dgm:pt>
  </dgm:ptLst>
  <dgm:cxnLst>
    <dgm:cxn modelId="{D938AA87-1E5B-4A09-BACC-37FF26F7729B}" type="presOf" srcId="{DA8AB788-3D15-43AB-8076-0FB9995C00FA}" destId="{52B68723-FC30-4A88-9657-0BB6F3959859}" srcOrd="0" destOrd="0" presId="urn:microsoft.com/office/officeart/2005/8/layout/hProcess11"/>
    <dgm:cxn modelId="{AB3365D6-E5B4-4433-815D-7AFEFA3AEA0D}" type="presOf" srcId="{F620A773-9554-4C8D-9242-01BAC9F19D6B}" destId="{3FBE02B0-F25E-4785-84A5-57B60C57C7F0}" srcOrd="0" destOrd="0" presId="urn:microsoft.com/office/officeart/2005/8/layout/hProcess11"/>
    <dgm:cxn modelId="{1C54CB85-C374-4487-B447-23545E3CBD96}" srcId="{3123BBE8-16C6-4C70-899D-1E31C6AF8949}" destId="{DA8AB788-3D15-43AB-8076-0FB9995C00FA}" srcOrd="1" destOrd="0" parTransId="{80121AA3-4E07-4212-A8D3-0216D64D3D9D}" sibTransId="{CC53826C-3A48-495E-ADC5-3104A308B994}"/>
    <dgm:cxn modelId="{171A38A2-03D8-426B-9356-9BFF63D2280C}" type="presOf" srcId="{3123BBE8-16C6-4C70-899D-1E31C6AF8949}" destId="{56DC8AE3-BF5C-4092-AC2C-412190335C5D}" srcOrd="0" destOrd="0" presId="urn:microsoft.com/office/officeart/2005/8/layout/hProcess11"/>
    <dgm:cxn modelId="{0BAF324B-879A-4646-BA6A-F92962283F52}" type="presOf" srcId="{C2BEDAD4-F0D2-4AD0-9616-B869806C83D6}" destId="{59A35BD3-9194-493C-A634-87EE0F3F5D8C}" srcOrd="0" destOrd="0" presId="urn:microsoft.com/office/officeart/2005/8/layout/hProcess11"/>
    <dgm:cxn modelId="{6D039F3A-0D6E-4D6E-936B-DF8823ACF765}" srcId="{3123BBE8-16C6-4C70-899D-1E31C6AF8949}" destId="{C2BEDAD4-F0D2-4AD0-9616-B869806C83D6}" srcOrd="2" destOrd="0" parTransId="{BBB5DED2-3516-46CB-9BFA-E292AFD6F93A}" sibTransId="{6CDB175B-3337-4CDF-AE7D-847F5BE2DCE9}"/>
    <dgm:cxn modelId="{CD459E2D-8CE3-4EA5-BF86-79306F8227B1}" srcId="{3123BBE8-16C6-4C70-899D-1E31C6AF8949}" destId="{F620A773-9554-4C8D-9242-01BAC9F19D6B}" srcOrd="0" destOrd="0" parTransId="{C51BA7E5-AA1C-4C94-BEC6-2E17545DB763}" sibTransId="{9669ED3A-50D9-4CC5-863C-A62572CDFC72}"/>
    <dgm:cxn modelId="{6D5466D9-4C68-4FA2-BBCF-9992E3887756}" type="presParOf" srcId="{56DC8AE3-BF5C-4092-AC2C-412190335C5D}" destId="{61629EE1-35B0-43BF-A2E8-33111623682D}" srcOrd="0" destOrd="0" presId="urn:microsoft.com/office/officeart/2005/8/layout/hProcess11"/>
    <dgm:cxn modelId="{749EE6EA-6472-493C-A69D-9440EEE4DC3D}" type="presParOf" srcId="{56DC8AE3-BF5C-4092-AC2C-412190335C5D}" destId="{06AF1443-A2E5-40C4-92A3-CB65F13EC9E4}" srcOrd="1" destOrd="0" presId="urn:microsoft.com/office/officeart/2005/8/layout/hProcess11"/>
    <dgm:cxn modelId="{08B1F8DC-7575-4560-BA12-5C632D468FC4}" type="presParOf" srcId="{06AF1443-A2E5-40C4-92A3-CB65F13EC9E4}" destId="{798FA3E8-EFB7-4A01-83BE-A8C9DA6281F2}" srcOrd="0" destOrd="0" presId="urn:microsoft.com/office/officeart/2005/8/layout/hProcess11"/>
    <dgm:cxn modelId="{52F8429A-B67A-4410-BA91-8617BE467B95}" type="presParOf" srcId="{798FA3E8-EFB7-4A01-83BE-A8C9DA6281F2}" destId="{3FBE02B0-F25E-4785-84A5-57B60C57C7F0}" srcOrd="0" destOrd="0" presId="urn:microsoft.com/office/officeart/2005/8/layout/hProcess11"/>
    <dgm:cxn modelId="{A1A939FB-5D1C-445E-B4A8-BCC21904631D}" type="presParOf" srcId="{798FA3E8-EFB7-4A01-83BE-A8C9DA6281F2}" destId="{CF73B3EC-F75C-4DE7-BD72-08998FD087D4}" srcOrd="1" destOrd="0" presId="urn:microsoft.com/office/officeart/2005/8/layout/hProcess11"/>
    <dgm:cxn modelId="{3253A592-0A10-4C98-9449-88D3508E5018}" type="presParOf" srcId="{798FA3E8-EFB7-4A01-83BE-A8C9DA6281F2}" destId="{EC219415-B23D-4F16-AF55-176F269494B6}" srcOrd="2" destOrd="0" presId="urn:microsoft.com/office/officeart/2005/8/layout/hProcess11"/>
    <dgm:cxn modelId="{B9A6AF43-6F83-4957-94A2-463A82ED50FE}" type="presParOf" srcId="{06AF1443-A2E5-40C4-92A3-CB65F13EC9E4}" destId="{5FF8AD24-9CB2-45E4-A465-199AF73887E2}" srcOrd="1" destOrd="0" presId="urn:microsoft.com/office/officeart/2005/8/layout/hProcess11"/>
    <dgm:cxn modelId="{BA4F6DE7-9573-4AC0-9E20-45E627B75664}" type="presParOf" srcId="{06AF1443-A2E5-40C4-92A3-CB65F13EC9E4}" destId="{B75B8591-3CC0-47E7-8681-210628C36F56}" srcOrd="2" destOrd="0" presId="urn:microsoft.com/office/officeart/2005/8/layout/hProcess11"/>
    <dgm:cxn modelId="{267633E6-9D2D-47B0-9F1C-238BD538BAF3}" type="presParOf" srcId="{B75B8591-3CC0-47E7-8681-210628C36F56}" destId="{52B68723-FC30-4A88-9657-0BB6F3959859}" srcOrd="0" destOrd="0" presId="urn:microsoft.com/office/officeart/2005/8/layout/hProcess11"/>
    <dgm:cxn modelId="{95FCC98F-D45F-4AC7-A986-23C666A6C479}" type="presParOf" srcId="{B75B8591-3CC0-47E7-8681-210628C36F56}" destId="{55DC7C21-6DA9-410E-98FD-8EE5D111B71F}" srcOrd="1" destOrd="0" presId="urn:microsoft.com/office/officeart/2005/8/layout/hProcess11"/>
    <dgm:cxn modelId="{156D7E5C-5941-4A7B-839C-96685BE6EAA1}" type="presParOf" srcId="{B75B8591-3CC0-47E7-8681-210628C36F56}" destId="{126B53E8-1BF9-4C82-B781-B461CAF01535}" srcOrd="2" destOrd="0" presId="urn:microsoft.com/office/officeart/2005/8/layout/hProcess11"/>
    <dgm:cxn modelId="{8F8BC6D4-866C-497A-BC8F-54E82FE16F97}" type="presParOf" srcId="{06AF1443-A2E5-40C4-92A3-CB65F13EC9E4}" destId="{57B0A391-DC89-4C57-9650-31645656832D}" srcOrd="3" destOrd="0" presId="urn:microsoft.com/office/officeart/2005/8/layout/hProcess11"/>
    <dgm:cxn modelId="{1E94A269-8888-45DD-98B0-F9DE7ED31312}" type="presParOf" srcId="{06AF1443-A2E5-40C4-92A3-CB65F13EC9E4}" destId="{A5348E56-67E3-4000-B1D0-89CB0982EA39}" srcOrd="4" destOrd="0" presId="urn:microsoft.com/office/officeart/2005/8/layout/hProcess11"/>
    <dgm:cxn modelId="{8B926484-327C-47D3-ABE9-AFB967E7CD69}" type="presParOf" srcId="{A5348E56-67E3-4000-B1D0-89CB0982EA39}" destId="{59A35BD3-9194-493C-A634-87EE0F3F5D8C}" srcOrd="0" destOrd="0" presId="urn:microsoft.com/office/officeart/2005/8/layout/hProcess11"/>
    <dgm:cxn modelId="{190FE554-3807-4557-A7F6-E4566C9C8267}" type="presParOf" srcId="{A5348E56-67E3-4000-B1D0-89CB0982EA39}" destId="{013A7486-13FC-43D4-B831-4E84076C1E99}" srcOrd="1" destOrd="0" presId="urn:microsoft.com/office/officeart/2005/8/layout/hProcess11"/>
    <dgm:cxn modelId="{C141FF02-C251-4D7B-94FE-BC3DA5CBA244}" type="presParOf" srcId="{A5348E56-67E3-4000-B1D0-89CB0982EA39}" destId="{A55AB204-45B8-4F1E-AE41-936969FE248F}"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04E74-C2A5-4215-A1CE-DFF98F78158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d-ID"/>
        </a:p>
      </dgm:t>
    </dgm:pt>
    <dgm:pt modelId="{932C253A-F8A8-4009-889E-E9FE619BA3F0}">
      <dgm:prSet/>
      <dgm:spPr/>
      <dgm:t>
        <a:bodyPr/>
        <a:lstStyle/>
        <a:p>
          <a:pPr rtl="0"/>
          <a:r>
            <a:rPr lang="id-ID" dirty="0" smtClean="0"/>
            <a:t>Peraturan Kepala BKN Nomor : 19 Tahun 2014 tentang Organisasi dan Tata Kerja BKN seb</a:t>
          </a:r>
          <a:r>
            <a:rPr lang="en-US" dirty="0" smtClean="0"/>
            <a:t>a</a:t>
          </a:r>
          <a:r>
            <a:rPr lang="id-ID" dirty="0" smtClean="0"/>
            <a:t>gaimana telah diubah dengan Peraturan Kepala BKN Nomor 31 Tahun  2015 tentang Perubahan atas Peraturan Kepala BKN Nomor 19 Tahun 2014 Tentang Organisasi dan Tata Kerja Badan Kepegawaian Negara (Berita Negara RI Tahun 2015 Nomor 1282)</a:t>
          </a:r>
          <a:endParaRPr lang="id-ID" dirty="0"/>
        </a:p>
      </dgm:t>
    </dgm:pt>
    <dgm:pt modelId="{E0A5DEDC-D1E8-4C8F-96AE-1F1D18B6A7A4}" type="parTrans" cxnId="{7EEECEA7-41A7-4D90-A1C0-877E4CB9AEA4}">
      <dgm:prSet/>
      <dgm:spPr/>
      <dgm:t>
        <a:bodyPr/>
        <a:lstStyle/>
        <a:p>
          <a:endParaRPr lang="id-ID"/>
        </a:p>
      </dgm:t>
    </dgm:pt>
    <dgm:pt modelId="{92C76DAE-097D-4952-B232-DFEDFFD95CFD}" type="sibTrans" cxnId="{7EEECEA7-41A7-4D90-A1C0-877E4CB9AEA4}">
      <dgm:prSet/>
      <dgm:spPr/>
      <dgm:t>
        <a:bodyPr/>
        <a:lstStyle/>
        <a:p>
          <a:endParaRPr lang="id-ID"/>
        </a:p>
      </dgm:t>
    </dgm:pt>
    <dgm:pt modelId="{C3A12396-ED5A-4ED9-A354-19B99065C36E}">
      <dgm:prSet/>
      <dgm:spPr/>
      <dgm:t>
        <a:bodyPr/>
        <a:lstStyle/>
        <a:p>
          <a:pPr rtl="0"/>
          <a:r>
            <a:rPr lang="id-ID" dirty="0" smtClean="0"/>
            <a:t>Guna ketertiban dan kelancaran dalam penanganan bantuan hukum di luar pengadilan maupun dalam per</a:t>
          </a:r>
          <a:r>
            <a:rPr lang="en-US" dirty="0" smtClean="0"/>
            <a:t>k</a:t>
          </a:r>
          <a:r>
            <a:rPr lang="id-ID" dirty="0" smtClean="0"/>
            <a:t>ara atau sengketa di muka pengadilan yang menyangkut BKN </a:t>
          </a:r>
          <a:endParaRPr lang="id-ID" dirty="0"/>
        </a:p>
      </dgm:t>
    </dgm:pt>
    <dgm:pt modelId="{971D4281-7338-4507-9C08-35AD92D1207A}" type="parTrans" cxnId="{062C84B1-E061-46C9-9E04-90DB467867A4}">
      <dgm:prSet/>
      <dgm:spPr/>
      <dgm:t>
        <a:bodyPr/>
        <a:lstStyle/>
        <a:p>
          <a:endParaRPr lang="id-ID"/>
        </a:p>
      </dgm:t>
    </dgm:pt>
    <dgm:pt modelId="{EC5D739F-CFD6-431C-9742-4E037CC837BD}" type="sibTrans" cxnId="{062C84B1-E061-46C9-9E04-90DB467867A4}">
      <dgm:prSet/>
      <dgm:spPr/>
      <dgm:t>
        <a:bodyPr/>
        <a:lstStyle/>
        <a:p>
          <a:endParaRPr lang="id-ID"/>
        </a:p>
      </dgm:t>
    </dgm:pt>
    <dgm:pt modelId="{7A0B59F7-F738-4F29-8D82-0CEE87492060}" type="pres">
      <dgm:prSet presAssocID="{F3604E74-C2A5-4215-A1CE-DFF98F781585}" presName="Name0" presStyleCnt="0">
        <dgm:presLayoutVars>
          <dgm:chMax val="7"/>
          <dgm:dir/>
          <dgm:animLvl val="lvl"/>
          <dgm:resizeHandles val="exact"/>
        </dgm:presLayoutVars>
      </dgm:prSet>
      <dgm:spPr/>
      <dgm:t>
        <a:bodyPr/>
        <a:lstStyle/>
        <a:p>
          <a:endParaRPr lang="en-US"/>
        </a:p>
      </dgm:t>
    </dgm:pt>
    <dgm:pt modelId="{218569BA-224F-434C-A5C9-43508D1F19D8}" type="pres">
      <dgm:prSet presAssocID="{932C253A-F8A8-4009-889E-E9FE619BA3F0}" presName="circle1" presStyleLbl="node1" presStyleIdx="0" presStyleCnt="2"/>
      <dgm:spPr>
        <a:blipFill rotWithShape="0">
          <a:blip xmlns:r="http://schemas.openxmlformats.org/officeDocument/2006/relationships" r:embed="rId1"/>
          <a:stretch>
            <a:fillRect/>
          </a:stretch>
        </a:blipFill>
      </dgm:spPr>
    </dgm:pt>
    <dgm:pt modelId="{8868BF02-F7B2-4772-BA4A-C0A0CF2001D5}" type="pres">
      <dgm:prSet presAssocID="{932C253A-F8A8-4009-889E-E9FE619BA3F0}" presName="space" presStyleCnt="0"/>
      <dgm:spPr/>
    </dgm:pt>
    <dgm:pt modelId="{F27BC1C5-9586-467A-B142-51B65BF3D17C}" type="pres">
      <dgm:prSet presAssocID="{932C253A-F8A8-4009-889E-E9FE619BA3F0}" presName="rect1" presStyleLbl="alignAcc1" presStyleIdx="0" presStyleCnt="2"/>
      <dgm:spPr/>
      <dgm:t>
        <a:bodyPr/>
        <a:lstStyle/>
        <a:p>
          <a:endParaRPr lang="en-US"/>
        </a:p>
      </dgm:t>
    </dgm:pt>
    <dgm:pt modelId="{C6E122FB-3B79-4631-8D86-F2CA2369D2C5}" type="pres">
      <dgm:prSet presAssocID="{C3A12396-ED5A-4ED9-A354-19B99065C36E}" presName="vertSpace2" presStyleLbl="node1" presStyleIdx="0" presStyleCnt="2"/>
      <dgm:spPr/>
    </dgm:pt>
    <dgm:pt modelId="{163F9E44-1DA5-4ADB-B829-C1A58793EFCD}" type="pres">
      <dgm:prSet presAssocID="{C3A12396-ED5A-4ED9-A354-19B99065C36E}" presName="circle2" presStyleLbl="node1" presStyleIdx="1" presStyleCnt="2"/>
      <dgm:spPr>
        <a:blipFill rotWithShape="0">
          <a:blip xmlns:r="http://schemas.openxmlformats.org/officeDocument/2006/relationships" r:embed="rId2"/>
          <a:stretch>
            <a:fillRect/>
          </a:stretch>
        </a:blipFill>
      </dgm:spPr>
    </dgm:pt>
    <dgm:pt modelId="{180B630E-490B-4EE2-B073-38D68CE643E2}" type="pres">
      <dgm:prSet presAssocID="{C3A12396-ED5A-4ED9-A354-19B99065C36E}" presName="rect2" presStyleLbl="alignAcc1" presStyleIdx="1" presStyleCnt="2"/>
      <dgm:spPr/>
      <dgm:t>
        <a:bodyPr/>
        <a:lstStyle/>
        <a:p>
          <a:endParaRPr lang="en-US"/>
        </a:p>
      </dgm:t>
    </dgm:pt>
    <dgm:pt modelId="{FDD2E7A0-E50C-4467-98A4-5AEBA03A6658}" type="pres">
      <dgm:prSet presAssocID="{932C253A-F8A8-4009-889E-E9FE619BA3F0}" presName="rect1ParTxNoCh" presStyleLbl="alignAcc1" presStyleIdx="1" presStyleCnt="2">
        <dgm:presLayoutVars>
          <dgm:chMax val="1"/>
          <dgm:bulletEnabled val="1"/>
        </dgm:presLayoutVars>
      </dgm:prSet>
      <dgm:spPr/>
      <dgm:t>
        <a:bodyPr/>
        <a:lstStyle/>
        <a:p>
          <a:endParaRPr lang="en-US"/>
        </a:p>
      </dgm:t>
    </dgm:pt>
    <dgm:pt modelId="{A4506863-918B-48C7-A990-CD9007771D2A}" type="pres">
      <dgm:prSet presAssocID="{C3A12396-ED5A-4ED9-A354-19B99065C36E}" presName="rect2ParTxNoCh" presStyleLbl="alignAcc1" presStyleIdx="1" presStyleCnt="2">
        <dgm:presLayoutVars>
          <dgm:chMax val="1"/>
          <dgm:bulletEnabled val="1"/>
        </dgm:presLayoutVars>
      </dgm:prSet>
      <dgm:spPr/>
      <dgm:t>
        <a:bodyPr/>
        <a:lstStyle/>
        <a:p>
          <a:endParaRPr lang="en-US"/>
        </a:p>
      </dgm:t>
    </dgm:pt>
  </dgm:ptLst>
  <dgm:cxnLst>
    <dgm:cxn modelId="{7EEECEA7-41A7-4D90-A1C0-877E4CB9AEA4}" srcId="{F3604E74-C2A5-4215-A1CE-DFF98F781585}" destId="{932C253A-F8A8-4009-889E-E9FE619BA3F0}" srcOrd="0" destOrd="0" parTransId="{E0A5DEDC-D1E8-4C8F-96AE-1F1D18B6A7A4}" sibTransId="{92C76DAE-097D-4952-B232-DFEDFFD95CFD}"/>
    <dgm:cxn modelId="{599ABBBB-0040-49B1-A6DA-9B311BE96F03}" type="presOf" srcId="{932C253A-F8A8-4009-889E-E9FE619BA3F0}" destId="{F27BC1C5-9586-467A-B142-51B65BF3D17C}" srcOrd="0" destOrd="0" presId="urn:microsoft.com/office/officeart/2005/8/layout/target3"/>
    <dgm:cxn modelId="{062C84B1-E061-46C9-9E04-90DB467867A4}" srcId="{F3604E74-C2A5-4215-A1CE-DFF98F781585}" destId="{C3A12396-ED5A-4ED9-A354-19B99065C36E}" srcOrd="1" destOrd="0" parTransId="{971D4281-7338-4507-9C08-35AD92D1207A}" sibTransId="{EC5D739F-CFD6-431C-9742-4E037CC837BD}"/>
    <dgm:cxn modelId="{D7334685-9CC9-4EC8-87F9-94119873B359}" type="presOf" srcId="{932C253A-F8A8-4009-889E-E9FE619BA3F0}" destId="{FDD2E7A0-E50C-4467-98A4-5AEBA03A6658}" srcOrd="1" destOrd="0" presId="urn:microsoft.com/office/officeart/2005/8/layout/target3"/>
    <dgm:cxn modelId="{61977D9C-FAB9-4E31-ABC2-49BABF043983}" type="presOf" srcId="{F3604E74-C2A5-4215-A1CE-DFF98F781585}" destId="{7A0B59F7-F738-4F29-8D82-0CEE87492060}" srcOrd="0" destOrd="0" presId="urn:microsoft.com/office/officeart/2005/8/layout/target3"/>
    <dgm:cxn modelId="{090FCBC4-5A26-4FC5-B865-41F70186918E}" type="presOf" srcId="{C3A12396-ED5A-4ED9-A354-19B99065C36E}" destId="{180B630E-490B-4EE2-B073-38D68CE643E2}" srcOrd="0" destOrd="0" presId="urn:microsoft.com/office/officeart/2005/8/layout/target3"/>
    <dgm:cxn modelId="{4B3B194E-3208-4DE0-B5A2-143AA055B078}" type="presOf" srcId="{C3A12396-ED5A-4ED9-A354-19B99065C36E}" destId="{A4506863-918B-48C7-A990-CD9007771D2A}" srcOrd="1" destOrd="0" presId="urn:microsoft.com/office/officeart/2005/8/layout/target3"/>
    <dgm:cxn modelId="{CA64CAAE-348F-4010-BD22-1AB0E4AADF3A}" type="presParOf" srcId="{7A0B59F7-F738-4F29-8D82-0CEE87492060}" destId="{218569BA-224F-434C-A5C9-43508D1F19D8}" srcOrd="0" destOrd="0" presId="urn:microsoft.com/office/officeart/2005/8/layout/target3"/>
    <dgm:cxn modelId="{914C479A-F96C-4706-A93A-8625F0DED81F}" type="presParOf" srcId="{7A0B59F7-F738-4F29-8D82-0CEE87492060}" destId="{8868BF02-F7B2-4772-BA4A-C0A0CF2001D5}" srcOrd="1" destOrd="0" presId="urn:microsoft.com/office/officeart/2005/8/layout/target3"/>
    <dgm:cxn modelId="{9712606E-48D9-4D83-ADCD-1030C1B05131}" type="presParOf" srcId="{7A0B59F7-F738-4F29-8D82-0CEE87492060}" destId="{F27BC1C5-9586-467A-B142-51B65BF3D17C}" srcOrd="2" destOrd="0" presId="urn:microsoft.com/office/officeart/2005/8/layout/target3"/>
    <dgm:cxn modelId="{725ACB51-1395-4145-A05D-AB0C7A478511}" type="presParOf" srcId="{7A0B59F7-F738-4F29-8D82-0CEE87492060}" destId="{C6E122FB-3B79-4631-8D86-F2CA2369D2C5}" srcOrd="3" destOrd="0" presId="urn:microsoft.com/office/officeart/2005/8/layout/target3"/>
    <dgm:cxn modelId="{75B1EC37-AB0C-4786-9222-2C673F5AFD64}" type="presParOf" srcId="{7A0B59F7-F738-4F29-8D82-0CEE87492060}" destId="{163F9E44-1DA5-4ADB-B829-C1A58793EFCD}" srcOrd="4" destOrd="0" presId="urn:microsoft.com/office/officeart/2005/8/layout/target3"/>
    <dgm:cxn modelId="{E005809A-E41A-4BFE-957C-F7EDEACBE84D}" type="presParOf" srcId="{7A0B59F7-F738-4F29-8D82-0CEE87492060}" destId="{180B630E-490B-4EE2-B073-38D68CE643E2}" srcOrd="5" destOrd="0" presId="urn:microsoft.com/office/officeart/2005/8/layout/target3"/>
    <dgm:cxn modelId="{8A04A2D4-01AC-4EF9-A522-16F964813D92}" type="presParOf" srcId="{7A0B59F7-F738-4F29-8D82-0CEE87492060}" destId="{FDD2E7A0-E50C-4467-98A4-5AEBA03A6658}" srcOrd="6" destOrd="0" presId="urn:microsoft.com/office/officeart/2005/8/layout/target3"/>
    <dgm:cxn modelId="{3F4493CD-DFEC-4F05-A62B-30EECCB38841}" type="presParOf" srcId="{7A0B59F7-F738-4F29-8D82-0CEE87492060}" destId="{A4506863-918B-48C7-A990-CD9007771D2A}"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FDD573-00B6-44F8-B96D-D4CDDDE9FB0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d-ID"/>
        </a:p>
      </dgm:t>
    </dgm:pt>
    <dgm:pt modelId="{81F724C6-735C-45B1-82D4-69EE3D649E68}">
      <dgm:prSet/>
      <dgm:spPr/>
      <dgm:t>
        <a:bodyPr/>
        <a:lstStyle/>
        <a:p>
          <a:pPr rtl="0"/>
          <a:r>
            <a:rPr lang="id-ID" smtClean="0"/>
            <a:t>Pengertian :</a:t>
          </a:r>
          <a:endParaRPr lang="id-ID"/>
        </a:p>
      </dgm:t>
    </dgm:pt>
    <dgm:pt modelId="{08328D78-FA3A-47BF-8CB4-6DF508E4278E}" type="parTrans" cxnId="{D958E7C1-A463-44AC-B249-1CA8157FDBE3}">
      <dgm:prSet/>
      <dgm:spPr/>
      <dgm:t>
        <a:bodyPr/>
        <a:lstStyle/>
        <a:p>
          <a:endParaRPr lang="id-ID"/>
        </a:p>
      </dgm:t>
    </dgm:pt>
    <dgm:pt modelId="{51A94F1F-EE36-4267-BF59-037030452559}" type="sibTrans" cxnId="{D958E7C1-A463-44AC-B249-1CA8157FDBE3}">
      <dgm:prSet/>
      <dgm:spPr/>
      <dgm:t>
        <a:bodyPr/>
        <a:lstStyle/>
        <a:p>
          <a:endParaRPr lang="id-ID"/>
        </a:p>
      </dgm:t>
    </dgm:pt>
    <dgm:pt modelId="{DD031877-4C7B-4769-861A-FB5535ED78BD}" type="pres">
      <dgm:prSet presAssocID="{4EFDD573-00B6-44F8-B96D-D4CDDDE9FB06}" presName="compositeShape" presStyleCnt="0">
        <dgm:presLayoutVars>
          <dgm:chMax val="7"/>
          <dgm:dir/>
          <dgm:resizeHandles val="exact"/>
        </dgm:presLayoutVars>
      </dgm:prSet>
      <dgm:spPr/>
      <dgm:t>
        <a:bodyPr/>
        <a:lstStyle/>
        <a:p>
          <a:endParaRPr lang="en-US"/>
        </a:p>
      </dgm:t>
    </dgm:pt>
    <dgm:pt modelId="{C28FB333-2B59-4F34-9439-2F3979451A3B}" type="pres">
      <dgm:prSet presAssocID="{81F724C6-735C-45B1-82D4-69EE3D649E68}" presName="circ1TxSh" presStyleLbl="vennNode1" presStyleIdx="0" presStyleCnt="1" custScaleX="1061833"/>
      <dgm:spPr/>
      <dgm:t>
        <a:bodyPr/>
        <a:lstStyle/>
        <a:p>
          <a:endParaRPr lang="en-US"/>
        </a:p>
      </dgm:t>
    </dgm:pt>
  </dgm:ptLst>
  <dgm:cxnLst>
    <dgm:cxn modelId="{0BB174C1-E48E-4ADE-9711-E4293B21E4C4}" type="presOf" srcId="{81F724C6-735C-45B1-82D4-69EE3D649E68}" destId="{C28FB333-2B59-4F34-9439-2F3979451A3B}" srcOrd="0" destOrd="0" presId="urn:microsoft.com/office/officeart/2005/8/layout/venn1"/>
    <dgm:cxn modelId="{0E9FA2AA-547C-4D26-BB0D-AFCA1E38271E}" type="presOf" srcId="{4EFDD573-00B6-44F8-B96D-D4CDDDE9FB06}" destId="{DD031877-4C7B-4769-861A-FB5535ED78BD}" srcOrd="0" destOrd="0" presId="urn:microsoft.com/office/officeart/2005/8/layout/venn1"/>
    <dgm:cxn modelId="{D958E7C1-A463-44AC-B249-1CA8157FDBE3}" srcId="{4EFDD573-00B6-44F8-B96D-D4CDDDE9FB06}" destId="{81F724C6-735C-45B1-82D4-69EE3D649E68}" srcOrd="0" destOrd="0" parTransId="{08328D78-FA3A-47BF-8CB4-6DF508E4278E}" sibTransId="{51A94F1F-EE36-4267-BF59-037030452559}"/>
    <dgm:cxn modelId="{727D3BF4-A8C7-472C-AE43-D76283DDBB41}" type="presParOf" srcId="{DD031877-4C7B-4769-861A-FB5535ED78BD}" destId="{C28FB333-2B59-4F34-9439-2F3979451A3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3B375B-72CD-4E5B-A33A-CFD88C12E11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d-ID"/>
        </a:p>
      </dgm:t>
    </dgm:pt>
    <dgm:pt modelId="{B39BEEE2-AEF1-40A6-8421-5E78C2B26103}">
      <dgm:prSet/>
      <dgm:spPr/>
      <dgm:t>
        <a:bodyPr/>
        <a:lstStyle/>
        <a:p>
          <a:pPr rtl="0"/>
          <a:r>
            <a:rPr lang="id-ID" dirty="0" smtClean="0"/>
            <a:t>Bantuan hukum adalah pemberian layanan hukum oleh Badan Kepegawaian Negara dalam menangani masalah hukum yang terkait dengan pelaksanaan tugas</a:t>
          </a:r>
          <a:endParaRPr lang="id-ID" dirty="0"/>
        </a:p>
      </dgm:t>
    </dgm:pt>
    <dgm:pt modelId="{B0968911-E94B-4ABD-A447-DDC1696089F8}" type="parTrans" cxnId="{42418412-575E-45ED-BAA3-6FB6EA8D277E}">
      <dgm:prSet/>
      <dgm:spPr/>
      <dgm:t>
        <a:bodyPr/>
        <a:lstStyle/>
        <a:p>
          <a:endParaRPr lang="id-ID"/>
        </a:p>
      </dgm:t>
    </dgm:pt>
    <dgm:pt modelId="{C6DEC2C4-C8F3-4E0F-9C8A-4E96AB117C44}" type="sibTrans" cxnId="{42418412-575E-45ED-BAA3-6FB6EA8D277E}">
      <dgm:prSet/>
      <dgm:spPr/>
      <dgm:t>
        <a:bodyPr/>
        <a:lstStyle/>
        <a:p>
          <a:endParaRPr lang="id-ID"/>
        </a:p>
      </dgm:t>
    </dgm:pt>
    <dgm:pt modelId="{DC73A6E2-B102-4669-AAD1-52C0D1E7865E}">
      <dgm:prSet/>
      <dgm:spPr/>
      <dgm:t>
        <a:bodyPr/>
        <a:lstStyle/>
        <a:p>
          <a:pPr rtl="0"/>
          <a:r>
            <a:rPr lang="id-ID" dirty="0" smtClean="0"/>
            <a:t>Pusat Konsultasi dan Bantuan Hukum Kepegawaian adalah unit yang melaksanakan pelayanan konsultasi dan/atau Bantuan Hukum Kepegawaian di lingkungan BKN</a:t>
          </a:r>
          <a:endParaRPr lang="id-ID" dirty="0"/>
        </a:p>
      </dgm:t>
    </dgm:pt>
    <dgm:pt modelId="{475935C8-7CE4-4CDC-9E48-07AE67980909}" type="parTrans" cxnId="{7D648D79-3E66-4FE1-94A1-D47BD6DB3CB2}">
      <dgm:prSet/>
      <dgm:spPr/>
      <dgm:t>
        <a:bodyPr/>
        <a:lstStyle/>
        <a:p>
          <a:endParaRPr lang="id-ID"/>
        </a:p>
      </dgm:t>
    </dgm:pt>
    <dgm:pt modelId="{4339B013-72AA-474A-9A5A-D8080ACE3166}" type="sibTrans" cxnId="{7D648D79-3E66-4FE1-94A1-D47BD6DB3CB2}">
      <dgm:prSet/>
      <dgm:spPr/>
      <dgm:t>
        <a:bodyPr/>
        <a:lstStyle/>
        <a:p>
          <a:endParaRPr lang="id-ID"/>
        </a:p>
      </dgm:t>
    </dgm:pt>
    <dgm:pt modelId="{AF6C2141-4EE0-4254-BE9D-306252ECB2B4}">
      <dgm:prSet/>
      <dgm:spPr/>
      <dgm:t>
        <a:bodyPr/>
        <a:lstStyle/>
        <a:p>
          <a:pPr rtl="0"/>
          <a:r>
            <a:rPr lang="id-ID" dirty="0" smtClean="0"/>
            <a:t>Masalah hukum adalah masalah yang timbul sebagai akibat dari pelaksanaan tugas dan fungsi BKN baik yang mengarah pada proses pengadilan, sedang dalam proses pengadilan dan setelah adanya putusan pengadilan</a:t>
          </a:r>
          <a:endParaRPr lang="id-ID" dirty="0"/>
        </a:p>
      </dgm:t>
    </dgm:pt>
    <dgm:pt modelId="{08FDD814-D6A8-433D-9983-5BB7E8F2F5F4}" type="parTrans" cxnId="{F93C9AF9-D4EE-400A-820A-B6E87FCBD255}">
      <dgm:prSet/>
      <dgm:spPr/>
      <dgm:t>
        <a:bodyPr/>
        <a:lstStyle/>
        <a:p>
          <a:endParaRPr lang="id-ID"/>
        </a:p>
      </dgm:t>
    </dgm:pt>
    <dgm:pt modelId="{97E3D0F1-BC11-4FF4-AB3A-B526F89D3E2B}" type="sibTrans" cxnId="{F93C9AF9-D4EE-400A-820A-B6E87FCBD255}">
      <dgm:prSet/>
      <dgm:spPr/>
      <dgm:t>
        <a:bodyPr/>
        <a:lstStyle/>
        <a:p>
          <a:endParaRPr lang="id-ID"/>
        </a:p>
      </dgm:t>
    </dgm:pt>
    <dgm:pt modelId="{C40B2446-1D8C-4262-935F-300FB745F41C}" type="pres">
      <dgm:prSet presAssocID="{143B375B-72CD-4E5B-A33A-CFD88C12E11A}" presName="linearFlow" presStyleCnt="0">
        <dgm:presLayoutVars>
          <dgm:dir/>
          <dgm:resizeHandles val="exact"/>
        </dgm:presLayoutVars>
      </dgm:prSet>
      <dgm:spPr/>
      <dgm:t>
        <a:bodyPr/>
        <a:lstStyle/>
        <a:p>
          <a:endParaRPr lang="en-US"/>
        </a:p>
      </dgm:t>
    </dgm:pt>
    <dgm:pt modelId="{45C0631D-E42A-451A-95E3-879412801DB2}" type="pres">
      <dgm:prSet presAssocID="{B39BEEE2-AEF1-40A6-8421-5E78C2B26103}" presName="composite" presStyleCnt="0"/>
      <dgm:spPr/>
    </dgm:pt>
    <dgm:pt modelId="{D968E57C-5D3C-4B92-AA32-0DE35552F00A}" type="pres">
      <dgm:prSet presAssocID="{B39BEEE2-AEF1-40A6-8421-5E78C2B26103}" presName="imgShp" presStyleLbl="fgImgPlace1" presStyleIdx="0" presStyleCnt="3"/>
      <dgm:spPr>
        <a:blipFill rotWithShape="1">
          <a:blip xmlns:r="http://schemas.openxmlformats.org/officeDocument/2006/relationships" r:embed="rId1"/>
          <a:stretch>
            <a:fillRect/>
          </a:stretch>
        </a:blipFill>
      </dgm:spPr>
    </dgm:pt>
    <dgm:pt modelId="{82B6B8F7-6BA8-491D-B99D-17B450139E20}" type="pres">
      <dgm:prSet presAssocID="{B39BEEE2-AEF1-40A6-8421-5E78C2B26103}" presName="txShp" presStyleLbl="node1" presStyleIdx="0" presStyleCnt="3">
        <dgm:presLayoutVars>
          <dgm:bulletEnabled val="1"/>
        </dgm:presLayoutVars>
      </dgm:prSet>
      <dgm:spPr/>
      <dgm:t>
        <a:bodyPr/>
        <a:lstStyle/>
        <a:p>
          <a:endParaRPr lang="en-US"/>
        </a:p>
      </dgm:t>
    </dgm:pt>
    <dgm:pt modelId="{0B3E999E-8877-4E7B-84D5-C35B1E55EC60}" type="pres">
      <dgm:prSet presAssocID="{C6DEC2C4-C8F3-4E0F-9C8A-4E96AB117C44}" presName="spacing" presStyleCnt="0"/>
      <dgm:spPr/>
    </dgm:pt>
    <dgm:pt modelId="{E087480D-59B9-474C-AF12-ABEDD5595CA4}" type="pres">
      <dgm:prSet presAssocID="{DC73A6E2-B102-4669-AAD1-52C0D1E7865E}" presName="composite" presStyleCnt="0"/>
      <dgm:spPr/>
    </dgm:pt>
    <dgm:pt modelId="{4725FDCB-2565-41FA-9881-A14ECDB9DBF8}" type="pres">
      <dgm:prSet presAssocID="{DC73A6E2-B102-4669-AAD1-52C0D1E7865E}" presName="imgShp" presStyleLbl="fgImgPlace1" presStyleIdx="1" presStyleCnt="3"/>
      <dgm:spPr>
        <a:blipFill rotWithShape="1">
          <a:blip xmlns:r="http://schemas.openxmlformats.org/officeDocument/2006/relationships" r:embed="rId2"/>
          <a:stretch>
            <a:fillRect/>
          </a:stretch>
        </a:blipFill>
      </dgm:spPr>
    </dgm:pt>
    <dgm:pt modelId="{46DFE35D-1FB3-41B3-AA79-8B0380450F5F}" type="pres">
      <dgm:prSet presAssocID="{DC73A6E2-B102-4669-AAD1-52C0D1E7865E}" presName="txShp" presStyleLbl="node1" presStyleIdx="1" presStyleCnt="3">
        <dgm:presLayoutVars>
          <dgm:bulletEnabled val="1"/>
        </dgm:presLayoutVars>
      </dgm:prSet>
      <dgm:spPr/>
      <dgm:t>
        <a:bodyPr/>
        <a:lstStyle/>
        <a:p>
          <a:endParaRPr lang="en-US"/>
        </a:p>
      </dgm:t>
    </dgm:pt>
    <dgm:pt modelId="{6EE08262-2F4A-4A82-A9AD-7C2A34061593}" type="pres">
      <dgm:prSet presAssocID="{4339B013-72AA-474A-9A5A-D8080ACE3166}" presName="spacing" presStyleCnt="0"/>
      <dgm:spPr/>
    </dgm:pt>
    <dgm:pt modelId="{2224719F-9CB0-49A5-AEE9-B451EE787379}" type="pres">
      <dgm:prSet presAssocID="{AF6C2141-4EE0-4254-BE9D-306252ECB2B4}" presName="composite" presStyleCnt="0"/>
      <dgm:spPr/>
    </dgm:pt>
    <dgm:pt modelId="{4A48971E-4775-4705-B992-D1C7418EDD1D}" type="pres">
      <dgm:prSet presAssocID="{AF6C2141-4EE0-4254-BE9D-306252ECB2B4}" presName="imgShp" presStyleLbl="fgImgPlace1" presStyleIdx="2" presStyleCnt="3"/>
      <dgm:spPr>
        <a:blipFill rotWithShape="1">
          <a:blip xmlns:r="http://schemas.openxmlformats.org/officeDocument/2006/relationships" r:embed="rId3"/>
          <a:stretch>
            <a:fillRect/>
          </a:stretch>
        </a:blipFill>
      </dgm:spPr>
    </dgm:pt>
    <dgm:pt modelId="{FBB39AAC-DC51-4FDF-BB58-CC651D6D9F8E}" type="pres">
      <dgm:prSet presAssocID="{AF6C2141-4EE0-4254-BE9D-306252ECB2B4}" presName="txShp" presStyleLbl="node1" presStyleIdx="2" presStyleCnt="3">
        <dgm:presLayoutVars>
          <dgm:bulletEnabled val="1"/>
        </dgm:presLayoutVars>
      </dgm:prSet>
      <dgm:spPr/>
      <dgm:t>
        <a:bodyPr/>
        <a:lstStyle/>
        <a:p>
          <a:endParaRPr lang="en-US"/>
        </a:p>
      </dgm:t>
    </dgm:pt>
  </dgm:ptLst>
  <dgm:cxnLst>
    <dgm:cxn modelId="{42418412-575E-45ED-BAA3-6FB6EA8D277E}" srcId="{143B375B-72CD-4E5B-A33A-CFD88C12E11A}" destId="{B39BEEE2-AEF1-40A6-8421-5E78C2B26103}" srcOrd="0" destOrd="0" parTransId="{B0968911-E94B-4ABD-A447-DDC1696089F8}" sibTransId="{C6DEC2C4-C8F3-4E0F-9C8A-4E96AB117C44}"/>
    <dgm:cxn modelId="{7D648D79-3E66-4FE1-94A1-D47BD6DB3CB2}" srcId="{143B375B-72CD-4E5B-A33A-CFD88C12E11A}" destId="{DC73A6E2-B102-4669-AAD1-52C0D1E7865E}" srcOrd="1" destOrd="0" parTransId="{475935C8-7CE4-4CDC-9E48-07AE67980909}" sibTransId="{4339B013-72AA-474A-9A5A-D8080ACE3166}"/>
    <dgm:cxn modelId="{751F6A33-835E-4100-B268-85C36343EC2A}" type="presOf" srcId="{DC73A6E2-B102-4669-AAD1-52C0D1E7865E}" destId="{46DFE35D-1FB3-41B3-AA79-8B0380450F5F}" srcOrd="0" destOrd="0" presId="urn:microsoft.com/office/officeart/2005/8/layout/vList3"/>
    <dgm:cxn modelId="{1E5130A3-DC89-47DC-82D8-89767C0BE408}" type="presOf" srcId="{143B375B-72CD-4E5B-A33A-CFD88C12E11A}" destId="{C40B2446-1D8C-4262-935F-300FB745F41C}" srcOrd="0" destOrd="0" presId="urn:microsoft.com/office/officeart/2005/8/layout/vList3"/>
    <dgm:cxn modelId="{BDCA713F-0A73-48B6-BB51-9B99C2B9AEF2}" type="presOf" srcId="{B39BEEE2-AEF1-40A6-8421-5E78C2B26103}" destId="{82B6B8F7-6BA8-491D-B99D-17B450139E20}" srcOrd="0" destOrd="0" presId="urn:microsoft.com/office/officeart/2005/8/layout/vList3"/>
    <dgm:cxn modelId="{F93C9AF9-D4EE-400A-820A-B6E87FCBD255}" srcId="{143B375B-72CD-4E5B-A33A-CFD88C12E11A}" destId="{AF6C2141-4EE0-4254-BE9D-306252ECB2B4}" srcOrd="2" destOrd="0" parTransId="{08FDD814-D6A8-433D-9983-5BB7E8F2F5F4}" sibTransId="{97E3D0F1-BC11-4FF4-AB3A-B526F89D3E2B}"/>
    <dgm:cxn modelId="{E17DE01A-F029-4B03-9414-99852D0172FB}" type="presOf" srcId="{AF6C2141-4EE0-4254-BE9D-306252ECB2B4}" destId="{FBB39AAC-DC51-4FDF-BB58-CC651D6D9F8E}" srcOrd="0" destOrd="0" presId="urn:microsoft.com/office/officeart/2005/8/layout/vList3"/>
    <dgm:cxn modelId="{353674AB-41B3-4100-8E9F-417DBCB78187}" type="presParOf" srcId="{C40B2446-1D8C-4262-935F-300FB745F41C}" destId="{45C0631D-E42A-451A-95E3-879412801DB2}" srcOrd="0" destOrd="0" presId="urn:microsoft.com/office/officeart/2005/8/layout/vList3"/>
    <dgm:cxn modelId="{96A7E26E-B662-44DA-9089-7025D3AC20B4}" type="presParOf" srcId="{45C0631D-E42A-451A-95E3-879412801DB2}" destId="{D968E57C-5D3C-4B92-AA32-0DE35552F00A}" srcOrd="0" destOrd="0" presId="urn:microsoft.com/office/officeart/2005/8/layout/vList3"/>
    <dgm:cxn modelId="{C1E2D45A-FD59-431A-8430-8CDF91953DD3}" type="presParOf" srcId="{45C0631D-E42A-451A-95E3-879412801DB2}" destId="{82B6B8F7-6BA8-491D-B99D-17B450139E20}" srcOrd="1" destOrd="0" presId="urn:microsoft.com/office/officeart/2005/8/layout/vList3"/>
    <dgm:cxn modelId="{AE578256-8321-4DDC-B17B-A9413300B32B}" type="presParOf" srcId="{C40B2446-1D8C-4262-935F-300FB745F41C}" destId="{0B3E999E-8877-4E7B-84D5-C35B1E55EC60}" srcOrd="1" destOrd="0" presId="urn:microsoft.com/office/officeart/2005/8/layout/vList3"/>
    <dgm:cxn modelId="{9006F4E5-79AD-44A0-B0DE-F26B6CF0BE82}" type="presParOf" srcId="{C40B2446-1D8C-4262-935F-300FB745F41C}" destId="{E087480D-59B9-474C-AF12-ABEDD5595CA4}" srcOrd="2" destOrd="0" presId="urn:microsoft.com/office/officeart/2005/8/layout/vList3"/>
    <dgm:cxn modelId="{7A42BD44-75D8-4F7C-8DE7-1A19F1BDD8D6}" type="presParOf" srcId="{E087480D-59B9-474C-AF12-ABEDD5595CA4}" destId="{4725FDCB-2565-41FA-9881-A14ECDB9DBF8}" srcOrd="0" destOrd="0" presId="urn:microsoft.com/office/officeart/2005/8/layout/vList3"/>
    <dgm:cxn modelId="{3CFA77AC-F6FF-4E5C-912B-EB7E1E9F6B51}" type="presParOf" srcId="{E087480D-59B9-474C-AF12-ABEDD5595CA4}" destId="{46DFE35D-1FB3-41B3-AA79-8B0380450F5F}" srcOrd="1" destOrd="0" presId="urn:microsoft.com/office/officeart/2005/8/layout/vList3"/>
    <dgm:cxn modelId="{870917AD-1CBB-4C50-AF79-FB534565D40F}" type="presParOf" srcId="{C40B2446-1D8C-4262-935F-300FB745F41C}" destId="{6EE08262-2F4A-4A82-A9AD-7C2A34061593}" srcOrd="3" destOrd="0" presId="urn:microsoft.com/office/officeart/2005/8/layout/vList3"/>
    <dgm:cxn modelId="{6F5239B4-2FF1-4793-BF6A-987D1A97A884}" type="presParOf" srcId="{C40B2446-1D8C-4262-935F-300FB745F41C}" destId="{2224719F-9CB0-49A5-AEE9-B451EE787379}" srcOrd="4" destOrd="0" presId="urn:microsoft.com/office/officeart/2005/8/layout/vList3"/>
    <dgm:cxn modelId="{AE12FDF0-D031-41D4-B0D8-D7767095C8A4}" type="presParOf" srcId="{2224719F-9CB0-49A5-AEE9-B451EE787379}" destId="{4A48971E-4775-4705-B992-D1C7418EDD1D}" srcOrd="0" destOrd="0" presId="urn:microsoft.com/office/officeart/2005/8/layout/vList3"/>
    <dgm:cxn modelId="{AD09F0C5-9FCA-4BB1-AACA-C77CECE62890}" type="presParOf" srcId="{2224719F-9CB0-49A5-AEE9-B451EE787379}" destId="{FBB39AAC-DC51-4FDF-BB58-CC651D6D9F8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51F545-B7EA-4FC4-9BD6-22CFD6545D2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d-ID"/>
        </a:p>
      </dgm:t>
    </dgm:pt>
    <dgm:pt modelId="{5E2E9745-DA37-4937-8B30-7D33069366FE}">
      <dgm:prSet/>
      <dgm:spPr/>
      <dgm:t>
        <a:bodyPr/>
        <a:lstStyle/>
        <a:p>
          <a:pPr rtl="0"/>
          <a:r>
            <a:rPr lang="id-ID" smtClean="0"/>
            <a:t>Bantuan Hukum diberikan :</a:t>
          </a:r>
          <a:endParaRPr lang="id-ID"/>
        </a:p>
      </dgm:t>
    </dgm:pt>
    <dgm:pt modelId="{356CD931-947A-42E7-9477-18BA1A7261F8}" type="parTrans" cxnId="{D116EC0F-108B-4940-8919-00BFB63C3C98}">
      <dgm:prSet/>
      <dgm:spPr/>
      <dgm:t>
        <a:bodyPr/>
        <a:lstStyle/>
        <a:p>
          <a:endParaRPr lang="id-ID"/>
        </a:p>
      </dgm:t>
    </dgm:pt>
    <dgm:pt modelId="{EE8906E5-CCC4-4FC0-9B95-D2D29E09ABDD}" type="sibTrans" cxnId="{D116EC0F-108B-4940-8919-00BFB63C3C98}">
      <dgm:prSet/>
      <dgm:spPr/>
      <dgm:t>
        <a:bodyPr/>
        <a:lstStyle/>
        <a:p>
          <a:endParaRPr lang="id-ID"/>
        </a:p>
      </dgm:t>
    </dgm:pt>
    <dgm:pt modelId="{EDD30D9D-121B-4F16-AB85-2E866C3CDD4D}" type="pres">
      <dgm:prSet presAssocID="{8851F545-B7EA-4FC4-9BD6-22CFD6545D2C}" presName="linearFlow" presStyleCnt="0">
        <dgm:presLayoutVars>
          <dgm:dir/>
          <dgm:resizeHandles val="exact"/>
        </dgm:presLayoutVars>
      </dgm:prSet>
      <dgm:spPr/>
      <dgm:t>
        <a:bodyPr/>
        <a:lstStyle/>
        <a:p>
          <a:endParaRPr lang="en-US"/>
        </a:p>
      </dgm:t>
    </dgm:pt>
    <dgm:pt modelId="{D9E296B5-6EA2-4F80-8CC0-FD01B92BB1A2}" type="pres">
      <dgm:prSet presAssocID="{5E2E9745-DA37-4937-8B30-7D33069366FE}" presName="composite" presStyleCnt="0"/>
      <dgm:spPr/>
    </dgm:pt>
    <dgm:pt modelId="{EE35BF49-DE4D-4DF6-819D-C2D734970FE5}" type="pres">
      <dgm:prSet presAssocID="{5E2E9745-DA37-4937-8B30-7D33069366FE}" presName="imgShp" presStyleLbl="fgImgPlace1" presStyleIdx="0" presStyleCnt="1"/>
      <dgm:spPr>
        <a:blipFill rotWithShape="1">
          <a:blip xmlns:r="http://schemas.openxmlformats.org/officeDocument/2006/relationships" r:embed="rId1"/>
          <a:stretch>
            <a:fillRect/>
          </a:stretch>
        </a:blipFill>
      </dgm:spPr>
    </dgm:pt>
    <dgm:pt modelId="{8A3F79A7-65C7-4553-B83C-4E00C857F934}" type="pres">
      <dgm:prSet presAssocID="{5E2E9745-DA37-4937-8B30-7D33069366FE}" presName="txShp" presStyleLbl="node1" presStyleIdx="0" presStyleCnt="1" custLinFactNeighborY="8589">
        <dgm:presLayoutVars>
          <dgm:bulletEnabled val="1"/>
        </dgm:presLayoutVars>
      </dgm:prSet>
      <dgm:spPr/>
      <dgm:t>
        <a:bodyPr/>
        <a:lstStyle/>
        <a:p>
          <a:endParaRPr lang="en-US"/>
        </a:p>
      </dgm:t>
    </dgm:pt>
  </dgm:ptLst>
  <dgm:cxnLst>
    <dgm:cxn modelId="{D116EC0F-108B-4940-8919-00BFB63C3C98}" srcId="{8851F545-B7EA-4FC4-9BD6-22CFD6545D2C}" destId="{5E2E9745-DA37-4937-8B30-7D33069366FE}" srcOrd="0" destOrd="0" parTransId="{356CD931-947A-42E7-9477-18BA1A7261F8}" sibTransId="{EE8906E5-CCC4-4FC0-9B95-D2D29E09ABDD}"/>
    <dgm:cxn modelId="{298F006D-DA27-4732-8E06-E1080DC2BB5C}" type="presOf" srcId="{8851F545-B7EA-4FC4-9BD6-22CFD6545D2C}" destId="{EDD30D9D-121B-4F16-AB85-2E866C3CDD4D}" srcOrd="0" destOrd="0" presId="urn:microsoft.com/office/officeart/2005/8/layout/vList3"/>
    <dgm:cxn modelId="{A8AC383C-BA76-4FA1-8ACC-DC921E751A4C}" type="presOf" srcId="{5E2E9745-DA37-4937-8B30-7D33069366FE}" destId="{8A3F79A7-65C7-4553-B83C-4E00C857F934}" srcOrd="0" destOrd="0" presId="urn:microsoft.com/office/officeart/2005/8/layout/vList3"/>
    <dgm:cxn modelId="{BF51E1B7-1281-47C5-9404-DDCC408AA64E}" type="presParOf" srcId="{EDD30D9D-121B-4F16-AB85-2E866C3CDD4D}" destId="{D9E296B5-6EA2-4F80-8CC0-FD01B92BB1A2}" srcOrd="0" destOrd="0" presId="urn:microsoft.com/office/officeart/2005/8/layout/vList3"/>
    <dgm:cxn modelId="{09A3B4EC-A4B3-4D12-902E-21CC021EC0D2}" type="presParOf" srcId="{D9E296B5-6EA2-4F80-8CC0-FD01B92BB1A2}" destId="{EE35BF49-DE4D-4DF6-819D-C2D734970FE5}" srcOrd="0" destOrd="0" presId="urn:microsoft.com/office/officeart/2005/8/layout/vList3"/>
    <dgm:cxn modelId="{68BAAE1F-8F7F-4180-B315-82F14E5B3534}" type="presParOf" srcId="{D9E296B5-6EA2-4F80-8CC0-FD01B92BB1A2}" destId="{8A3F79A7-65C7-4553-B83C-4E00C857F93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54CF-710D-4815-A0DB-F86D1BD3E6E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d-ID"/>
        </a:p>
      </dgm:t>
    </dgm:pt>
    <dgm:pt modelId="{D2D99882-D9CE-4687-B961-5C1BA24A7FB8}">
      <dgm:prSet/>
      <dgm:spPr/>
      <dgm:t>
        <a:bodyPr/>
        <a:lstStyle/>
        <a:p>
          <a:pPr rtl="0"/>
          <a:r>
            <a:rPr lang="id-ID" dirty="0" smtClean="0"/>
            <a:t>Pejabat dan/atau Pegawai di lingkungan BKN Pusat</a:t>
          </a:r>
          <a:endParaRPr lang="id-ID" dirty="0"/>
        </a:p>
      </dgm:t>
    </dgm:pt>
    <dgm:pt modelId="{C01D3381-2663-4453-9282-A1FF10E8D4AA}" type="parTrans" cxnId="{F4F46F5E-95CC-4954-9FE5-E5055F92D03F}">
      <dgm:prSet/>
      <dgm:spPr/>
      <dgm:t>
        <a:bodyPr/>
        <a:lstStyle/>
        <a:p>
          <a:endParaRPr lang="id-ID"/>
        </a:p>
      </dgm:t>
    </dgm:pt>
    <dgm:pt modelId="{C1A45635-12AA-47B9-B2FF-96AF1260AA27}" type="sibTrans" cxnId="{F4F46F5E-95CC-4954-9FE5-E5055F92D03F}">
      <dgm:prSet/>
      <dgm:spPr/>
      <dgm:t>
        <a:bodyPr/>
        <a:lstStyle/>
        <a:p>
          <a:endParaRPr lang="id-ID"/>
        </a:p>
      </dgm:t>
    </dgm:pt>
    <dgm:pt modelId="{251B233D-65AC-4660-B404-601D31494834}">
      <dgm:prSet/>
      <dgm:spPr/>
      <dgm:t>
        <a:bodyPr/>
        <a:lstStyle/>
        <a:p>
          <a:pPr rtl="0"/>
          <a:r>
            <a:rPr lang="id-ID" dirty="0" smtClean="0"/>
            <a:t>Pejabat dan/atau Pegawai di Lingkungan Kantor Regioal BKN dan unit penyelenggara Seleksi Calon dan Penil</a:t>
          </a:r>
          <a:r>
            <a:rPr lang="en-US" dirty="0" err="1" smtClean="0"/>
            <a:t>aia</a:t>
          </a:r>
          <a:r>
            <a:rPr lang="id-ID" dirty="0" smtClean="0"/>
            <a:t>n Kompetensi Pegawai Aparatur Sipil Negara</a:t>
          </a:r>
          <a:endParaRPr lang="id-ID" dirty="0"/>
        </a:p>
      </dgm:t>
    </dgm:pt>
    <dgm:pt modelId="{C261A7CD-0258-4863-92D2-1AE518461748}" type="parTrans" cxnId="{A1D75374-2DA3-4102-8471-5E839C5A94DC}">
      <dgm:prSet/>
      <dgm:spPr/>
      <dgm:t>
        <a:bodyPr/>
        <a:lstStyle/>
        <a:p>
          <a:endParaRPr lang="id-ID"/>
        </a:p>
      </dgm:t>
    </dgm:pt>
    <dgm:pt modelId="{881CB50F-5529-4221-8880-A12855E330BD}" type="sibTrans" cxnId="{A1D75374-2DA3-4102-8471-5E839C5A94DC}">
      <dgm:prSet/>
      <dgm:spPr/>
      <dgm:t>
        <a:bodyPr/>
        <a:lstStyle/>
        <a:p>
          <a:endParaRPr lang="id-ID"/>
        </a:p>
      </dgm:t>
    </dgm:pt>
    <dgm:pt modelId="{37FF35AB-8AE7-48C2-BFBD-9110664FCADC}">
      <dgm:prSet/>
      <dgm:spPr/>
      <dgm:t>
        <a:bodyPr/>
        <a:lstStyle/>
        <a:p>
          <a:pPr rtl="0"/>
          <a:r>
            <a:rPr lang="id-ID" dirty="0" smtClean="0"/>
            <a:t>Pejabat dan/atau Pegawai BKN di UPT</a:t>
          </a:r>
          <a:endParaRPr lang="id-ID" dirty="0"/>
        </a:p>
      </dgm:t>
    </dgm:pt>
    <dgm:pt modelId="{6028D718-3CA1-43FF-9495-469844ADB389}" type="parTrans" cxnId="{28888547-9C71-4641-AFAE-F54EDC492E1D}">
      <dgm:prSet/>
      <dgm:spPr/>
      <dgm:t>
        <a:bodyPr/>
        <a:lstStyle/>
        <a:p>
          <a:endParaRPr lang="id-ID"/>
        </a:p>
      </dgm:t>
    </dgm:pt>
    <dgm:pt modelId="{1027BC64-C2A6-439D-A7E1-CCD36449E755}" type="sibTrans" cxnId="{28888547-9C71-4641-AFAE-F54EDC492E1D}">
      <dgm:prSet/>
      <dgm:spPr/>
      <dgm:t>
        <a:bodyPr/>
        <a:lstStyle/>
        <a:p>
          <a:endParaRPr lang="id-ID"/>
        </a:p>
      </dgm:t>
    </dgm:pt>
    <dgm:pt modelId="{BE3566AF-6AE2-4E66-9782-53FE0BB6091C}" type="pres">
      <dgm:prSet presAssocID="{765D54CF-710D-4815-A0DB-F86D1BD3E6E9}" presName="Name0" presStyleCnt="0">
        <dgm:presLayoutVars>
          <dgm:chMax val="7"/>
          <dgm:dir/>
          <dgm:animLvl val="lvl"/>
          <dgm:resizeHandles val="exact"/>
        </dgm:presLayoutVars>
      </dgm:prSet>
      <dgm:spPr/>
      <dgm:t>
        <a:bodyPr/>
        <a:lstStyle/>
        <a:p>
          <a:endParaRPr lang="en-US"/>
        </a:p>
      </dgm:t>
    </dgm:pt>
    <dgm:pt modelId="{26CBD178-FBDA-4F02-B9D4-1715AA9945A0}" type="pres">
      <dgm:prSet presAssocID="{D2D99882-D9CE-4687-B961-5C1BA24A7FB8}" presName="circle1" presStyleLbl="node1" presStyleIdx="0" presStyleCnt="3"/>
      <dgm:spPr/>
    </dgm:pt>
    <dgm:pt modelId="{2DB42182-725F-43B6-98E3-5F75D5B1A73C}" type="pres">
      <dgm:prSet presAssocID="{D2D99882-D9CE-4687-B961-5C1BA24A7FB8}" presName="space" presStyleCnt="0"/>
      <dgm:spPr/>
    </dgm:pt>
    <dgm:pt modelId="{7D7B2DA8-05B7-4540-9755-166340653B4A}" type="pres">
      <dgm:prSet presAssocID="{D2D99882-D9CE-4687-B961-5C1BA24A7FB8}" presName="rect1" presStyleLbl="alignAcc1" presStyleIdx="0" presStyleCnt="3"/>
      <dgm:spPr/>
      <dgm:t>
        <a:bodyPr/>
        <a:lstStyle/>
        <a:p>
          <a:endParaRPr lang="en-US"/>
        </a:p>
      </dgm:t>
    </dgm:pt>
    <dgm:pt modelId="{870049E4-AB5A-420F-862E-B8C25E6A8C35}" type="pres">
      <dgm:prSet presAssocID="{251B233D-65AC-4660-B404-601D31494834}" presName="vertSpace2" presStyleLbl="node1" presStyleIdx="0" presStyleCnt="3"/>
      <dgm:spPr/>
    </dgm:pt>
    <dgm:pt modelId="{D35A2CC0-77B3-4C8A-A5D1-DA50ADA51BBE}" type="pres">
      <dgm:prSet presAssocID="{251B233D-65AC-4660-B404-601D31494834}" presName="circle2" presStyleLbl="node1" presStyleIdx="1" presStyleCnt="3"/>
      <dgm:spPr/>
    </dgm:pt>
    <dgm:pt modelId="{E9B0DC50-EC48-479F-8208-1B7C8836F83A}" type="pres">
      <dgm:prSet presAssocID="{251B233D-65AC-4660-B404-601D31494834}" presName="rect2" presStyleLbl="alignAcc1" presStyleIdx="1" presStyleCnt="3"/>
      <dgm:spPr/>
      <dgm:t>
        <a:bodyPr/>
        <a:lstStyle/>
        <a:p>
          <a:endParaRPr lang="en-US"/>
        </a:p>
      </dgm:t>
    </dgm:pt>
    <dgm:pt modelId="{40D42DB3-1E62-4CAB-A5F4-39F279F1A251}" type="pres">
      <dgm:prSet presAssocID="{37FF35AB-8AE7-48C2-BFBD-9110664FCADC}" presName="vertSpace3" presStyleLbl="node1" presStyleIdx="1" presStyleCnt="3"/>
      <dgm:spPr/>
    </dgm:pt>
    <dgm:pt modelId="{5CE14B2D-5803-4A99-A270-52F6C306DC39}" type="pres">
      <dgm:prSet presAssocID="{37FF35AB-8AE7-48C2-BFBD-9110664FCADC}" presName="circle3" presStyleLbl="node1" presStyleIdx="2" presStyleCnt="3"/>
      <dgm:spPr/>
    </dgm:pt>
    <dgm:pt modelId="{4E64F4E0-F30F-47E4-91C1-99BE8D055697}" type="pres">
      <dgm:prSet presAssocID="{37FF35AB-8AE7-48C2-BFBD-9110664FCADC}" presName="rect3" presStyleLbl="alignAcc1" presStyleIdx="2" presStyleCnt="3"/>
      <dgm:spPr/>
      <dgm:t>
        <a:bodyPr/>
        <a:lstStyle/>
        <a:p>
          <a:endParaRPr lang="en-US"/>
        </a:p>
      </dgm:t>
    </dgm:pt>
    <dgm:pt modelId="{4DE8FC6D-0620-4459-9F4C-64882AEE2347}" type="pres">
      <dgm:prSet presAssocID="{D2D99882-D9CE-4687-B961-5C1BA24A7FB8}" presName="rect1ParTxNoCh" presStyleLbl="alignAcc1" presStyleIdx="2" presStyleCnt="3">
        <dgm:presLayoutVars>
          <dgm:chMax val="1"/>
          <dgm:bulletEnabled val="1"/>
        </dgm:presLayoutVars>
      </dgm:prSet>
      <dgm:spPr/>
      <dgm:t>
        <a:bodyPr/>
        <a:lstStyle/>
        <a:p>
          <a:endParaRPr lang="en-US"/>
        </a:p>
      </dgm:t>
    </dgm:pt>
    <dgm:pt modelId="{D3F31B4D-5063-48D0-AF3C-3D35B0577E9D}" type="pres">
      <dgm:prSet presAssocID="{251B233D-65AC-4660-B404-601D31494834}" presName="rect2ParTxNoCh" presStyleLbl="alignAcc1" presStyleIdx="2" presStyleCnt="3">
        <dgm:presLayoutVars>
          <dgm:chMax val="1"/>
          <dgm:bulletEnabled val="1"/>
        </dgm:presLayoutVars>
      </dgm:prSet>
      <dgm:spPr/>
      <dgm:t>
        <a:bodyPr/>
        <a:lstStyle/>
        <a:p>
          <a:endParaRPr lang="en-US"/>
        </a:p>
      </dgm:t>
    </dgm:pt>
    <dgm:pt modelId="{8DAB9C8C-DA14-4140-8050-7A467944A38E}" type="pres">
      <dgm:prSet presAssocID="{37FF35AB-8AE7-48C2-BFBD-9110664FCADC}" presName="rect3ParTxNoCh" presStyleLbl="alignAcc1" presStyleIdx="2" presStyleCnt="3">
        <dgm:presLayoutVars>
          <dgm:chMax val="1"/>
          <dgm:bulletEnabled val="1"/>
        </dgm:presLayoutVars>
      </dgm:prSet>
      <dgm:spPr/>
      <dgm:t>
        <a:bodyPr/>
        <a:lstStyle/>
        <a:p>
          <a:endParaRPr lang="en-US"/>
        </a:p>
      </dgm:t>
    </dgm:pt>
  </dgm:ptLst>
  <dgm:cxnLst>
    <dgm:cxn modelId="{A1D75374-2DA3-4102-8471-5E839C5A94DC}" srcId="{765D54CF-710D-4815-A0DB-F86D1BD3E6E9}" destId="{251B233D-65AC-4660-B404-601D31494834}" srcOrd="1" destOrd="0" parTransId="{C261A7CD-0258-4863-92D2-1AE518461748}" sibTransId="{881CB50F-5529-4221-8880-A12855E330BD}"/>
    <dgm:cxn modelId="{B7A35E75-819E-40C2-ABB1-8C37ED646572}" type="presOf" srcId="{D2D99882-D9CE-4687-B961-5C1BA24A7FB8}" destId="{4DE8FC6D-0620-4459-9F4C-64882AEE2347}" srcOrd="1" destOrd="0" presId="urn:microsoft.com/office/officeart/2005/8/layout/target3"/>
    <dgm:cxn modelId="{E1B0BC03-5670-4693-AE6B-FCBA70D49F1E}" type="presOf" srcId="{37FF35AB-8AE7-48C2-BFBD-9110664FCADC}" destId="{4E64F4E0-F30F-47E4-91C1-99BE8D055697}" srcOrd="0" destOrd="0" presId="urn:microsoft.com/office/officeart/2005/8/layout/target3"/>
    <dgm:cxn modelId="{28888547-9C71-4641-AFAE-F54EDC492E1D}" srcId="{765D54CF-710D-4815-A0DB-F86D1BD3E6E9}" destId="{37FF35AB-8AE7-48C2-BFBD-9110664FCADC}" srcOrd="2" destOrd="0" parTransId="{6028D718-3CA1-43FF-9495-469844ADB389}" sibTransId="{1027BC64-C2A6-439D-A7E1-CCD36449E755}"/>
    <dgm:cxn modelId="{C86E7C7A-B2B9-48EF-A138-CA4FED65C7D8}" type="presOf" srcId="{765D54CF-710D-4815-A0DB-F86D1BD3E6E9}" destId="{BE3566AF-6AE2-4E66-9782-53FE0BB6091C}" srcOrd="0" destOrd="0" presId="urn:microsoft.com/office/officeart/2005/8/layout/target3"/>
    <dgm:cxn modelId="{20AD605A-76CE-4EA5-9B14-F86FAE0C1EDF}" type="presOf" srcId="{251B233D-65AC-4660-B404-601D31494834}" destId="{D3F31B4D-5063-48D0-AF3C-3D35B0577E9D}" srcOrd="1" destOrd="0" presId="urn:microsoft.com/office/officeart/2005/8/layout/target3"/>
    <dgm:cxn modelId="{F4F46F5E-95CC-4954-9FE5-E5055F92D03F}" srcId="{765D54CF-710D-4815-A0DB-F86D1BD3E6E9}" destId="{D2D99882-D9CE-4687-B961-5C1BA24A7FB8}" srcOrd="0" destOrd="0" parTransId="{C01D3381-2663-4453-9282-A1FF10E8D4AA}" sibTransId="{C1A45635-12AA-47B9-B2FF-96AF1260AA27}"/>
    <dgm:cxn modelId="{26D0878B-D118-4889-AA13-9A142307FA92}" type="presOf" srcId="{D2D99882-D9CE-4687-B961-5C1BA24A7FB8}" destId="{7D7B2DA8-05B7-4540-9755-166340653B4A}" srcOrd="0" destOrd="0" presId="urn:microsoft.com/office/officeart/2005/8/layout/target3"/>
    <dgm:cxn modelId="{272CD50E-BCF9-4AC9-AC0C-3507869D76A3}" type="presOf" srcId="{37FF35AB-8AE7-48C2-BFBD-9110664FCADC}" destId="{8DAB9C8C-DA14-4140-8050-7A467944A38E}" srcOrd="1" destOrd="0" presId="urn:microsoft.com/office/officeart/2005/8/layout/target3"/>
    <dgm:cxn modelId="{CDF58211-F461-4E11-A95A-5509B25894E2}" type="presOf" srcId="{251B233D-65AC-4660-B404-601D31494834}" destId="{E9B0DC50-EC48-479F-8208-1B7C8836F83A}" srcOrd="0" destOrd="0" presId="urn:microsoft.com/office/officeart/2005/8/layout/target3"/>
    <dgm:cxn modelId="{6F460C19-F5A9-42CB-BA5A-9E03F8A949D0}" type="presParOf" srcId="{BE3566AF-6AE2-4E66-9782-53FE0BB6091C}" destId="{26CBD178-FBDA-4F02-B9D4-1715AA9945A0}" srcOrd="0" destOrd="0" presId="urn:microsoft.com/office/officeart/2005/8/layout/target3"/>
    <dgm:cxn modelId="{59DC84E8-9725-450A-890F-452ED9E448E4}" type="presParOf" srcId="{BE3566AF-6AE2-4E66-9782-53FE0BB6091C}" destId="{2DB42182-725F-43B6-98E3-5F75D5B1A73C}" srcOrd="1" destOrd="0" presId="urn:microsoft.com/office/officeart/2005/8/layout/target3"/>
    <dgm:cxn modelId="{4B851239-45F5-4119-BD13-1342B65BB50E}" type="presParOf" srcId="{BE3566AF-6AE2-4E66-9782-53FE0BB6091C}" destId="{7D7B2DA8-05B7-4540-9755-166340653B4A}" srcOrd="2" destOrd="0" presId="urn:microsoft.com/office/officeart/2005/8/layout/target3"/>
    <dgm:cxn modelId="{9AA0E296-13E8-42A4-8817-3899AC9E66C8}" type="presParOf" srcId="{BE3566AF-6AE2-4E66-9782-53FE0BB6091C}" destId="{870049E4-AB5A-420F-862E-B8C25E6A8C35}" srcOrd="3" destOrd="0" presId="urn:microsoft.com/office/officeart/2005/8/layout/target3"/>
    <dgm:cxn modelId="{CC06E64A-F641-4058-BC81-4D83E889697F}" type="presParOf" srcId="{BE3566AF-6AE2-4E66-9782-53FE0BB6091C}" destId="{D35A2CC0-77B3-4C8A-A5D1-DA50ADA51BBE}" srcOrd="4" destOrd="0" presId="urn:microsoft.com/office/officeart/2005/8/layout/target3"/>
    <dgm:cxn modelId="{ED7D2E97-EB8C-47DE-B900-7FB235E82798}" type="presParOf" srcId="{BE3566AF-6AE2-4E66-9782-53FE0BB6091C}" destId="{E9B0DC50-EC48-479F-8208-1B7C8836F83A}" srcOrd="5" destOrd="0" presId="urn:microsoft.com/office/officeart/2005/8/layout/target3"/>
    <dgm:cxn modelId="{6E69D861-95FD-4D86-B4EA-9455FC17490B}" type="presParOf" srcId="{BE3566AF-6AE2-4E66-9782-53FE0BB6091C}" destId="{40D42DB3-1E62-4CAB-A5F4-39F279F1A251}" srcOrd="6" destOrd="0" presId="urn:microsoft.com/office/officeart/2005/8/layout/target3"/>
    <dgm:cxn modelId="{8B53C7F2-85BB-4A83-8AD7-EF8C2486767F}" type="presParOf" srcId="{BE3566AF-6AE2-4E66-9782-53FE0BB6091C}" destId="{5CE14B2D-5803-4A99-A270-52F6C306DC39}" srcOrd="7" destOrd="0" presId="urn:microsoft.com/office/officeart/2005/8/layout/target3"/>
    <dgm:cxn modelId="{17E9A60F-3F81-46A0-944C-0A2F0B56B7F3}" type="presParOf" srcId="{BE3566AF-6AE2-4E66-9782-53FE0BB6091C}" destId="{4E64F4E0-F30F-47E4-91C1-99BE8D055697}" srcOrd="8" destOrd="0" presId="urn:microsoft.com/office/officeart/2005/8/layout/target3"/>
    <dgm:cxn modelId="{DB0831EE-9FE7-4D79-8BB0-3CB1E88C4038}" type="presParOf" srcId="{BE3566AF-6AE2-4E66-9782-53FE0BB6091C}" destId="{4DE8FC6D-0620-4459-9F4C-64882AEE2347}" srcOrd="9" destOrd="0" presId="urn:microsoft.com/office/officeart/2005/8/layout/target3"/>
    <dgm:cxn modelId="{4758E4D0-D494-4788-990E-952936FFFA98}" type="presParOf" srcId="{BE3566AF-6AE2-4E66-9782-53FE0BB6091C}" destId="{D3F31B4D-5063-48D0-AF3C-3D35B0577E9D}" srcOrd="10" destOrd="0" presId="urn:microsoft.com/office/officeart/2005/8/layout/target3"/>
    <dgm:cxn modelId="{9687CAD1-02F0-4C76-ACC1-C89AA9EBD0CE}" type="presParOf" srcId="{BE3566AF-6AE2-4E66-9782-53FE0BB6091C}" destId="{8DAB9C8C-DA14-4140-8050-7A467944A38E}"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809A1D-D8E1-4151-8EB0-259CDDBCAE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1F8F2943-4EF6-4E8D-B8EE-3E474AEE0538}">
      <dgm:prSet/>
      <dgm:spPr/>
      <dgm:t>
        <a:bodyPr/>
        <a:lstStyle/>
        <a:p>
          <a:pPr rtl="0"/>
          <a:r>
            <a:rPr lang="id-ID" dirty="0" smtClean="0"/>
            <a:t>Bantuan Hukum Berupa :</a:t>
          </a:r>
          <a:endParaRPr lang="id-ID" dirty="0"/>
        </a:p>
      </dgm:t>
    </dgm:pt>
    <dgm:pt modelId="{86CC57B8-6DE3-40A2-B4D8-95DEC2E56DF5}" type="parTrans" cxnId="{D47DC51A-6307-4BD0-AB35-619C4B699B47}">
      <dgm:prSet/>
      <dgm:spPr/>
      <dgm:t>
        <a:bodyPr/>
        <a:lstStyle/>
        <a:p>
          <a:endParaRPr lang="id-ID"/>
        </a:p>
      </dgm:t>
    </dgm:pt>
    <dgm:pt modelId="{7C51E951-2974-43C1-B41E-6CC1940D3034}" type="sibTrans" cxnId="{D47DC51A-6307-4BD0-AB35-619C4B699B47}">
      <dgm:prSet/>
      <dgm:spPr/>
      <dgm:t>
        <a:bodyPr/>
        <a:lstStyle/>
        <a:p>
          <a:endParaRPr lang="id-ID"/>
        </a:p>
      </dgm:t>
    </dgm:pt>
    <dgm:pt modelId="{49FA70E2-D084-49EB-84B4-040E47DFD36B}">
      <dgm:prSet/>
      <dgm:spPr/>
      <dgm:t>
        <a:bodyPr/>
        <a:lstStyle/>
        <a:p>
          <a:pPr rtl="0"/>
          <a:r>
            <a:rPr lang="id-ID" dirty="0" smtClean="0"/>
            <a:t>Konsultasi Hukum Kepegawaian</a:t>
          </a:r>
          <a:endParaRPr lang="id-ID" dirty="0"/>
        </a:p>
      </dgm:t>
    </dgm:pt>
    <dgm:pt modelId="{95258BB9-D90C-4279-9351-7E6F0F3F8AA2}" type="parTrans" cxnId="{AE81F3BF-56AD-4AE8-88A1-902C2B77170B}">
      <dgm:prSet/>
      <dgm:spPr/>
      <dgm:t>
        <a:bodyPr/>
        <a:lstStyle/>
        <a:p>
          <a:endParaRPr lang="id-ID"/>
        </a:p>
      </dgm:t>
    </dgm:pt>
    <dgm:pt modelId="{1434C492-7695-409E-B034-6C5D1FC42EB2}" type="sibTrans" cxnId="{AE81F3BF-56AD-4AE8-88A1-902C2B77170B}">
      <dgm:prSet/>
      <dgm:spPr/>
      <dgm:t>
        <a:bodyPr/>
        <a:lstStyle/>
        <a:p>
          <a:endParaRPr lang="id-ID"/>
        </a:p>
      </dgm:t>
    </dgm:pt>
    <dgm:pt modelId="{6FFB63B3-BFA1-48C8-9F91-B13D5AF19838}">
      <dgm:prSet/>
      <dgm:spPr/>
      <dgm:t>
        <a:bodyPr/>
        <a:lstStyle/>
        <a:p>
          <a:pPr rtl="0"/>
          <a:r>
            <a:rPr lang="id-ID" dirty="0" smtClean="0"/>
            <a:t>Sebagai saksi</a:t>
          </a:r>
          <a:endParaRPr lang="id-ID" dirty="0"/>
        </a:p>
      </dgm:t>
    </dgm:pt>
    <dgm:pt modelId="{F36FCFAD-C66C-4EDE-952D-63FD4B6AE336}" type="parTrans" cxnId="{DA578E07-8249-4352-A19D-89EED22C842B}">
      <dgm:prSet/>
      <dgm:spPr/>
      <dgm:t>
        <a:bodyPr/>
        <a:lstStyle/>
        <a:p>
          <a:endParaRPr lang="id-ID"/>
        </a:p>
      </dgm:t>
    </dgm:pt>
    <dgm:pt modelId="{7396535E-5D4E-4D74-A5D5-ECF29BA4AE1B}" type="sibTrans" cxnId="{DA578E07-8249-4352-A19D-89EED22C842B}">
      <dgm:prSet/>
      <dgm:spPr/>
      <dgm:t>
        <a:bodyPr/>
        <a:lstStyle/>
        <a:p>
          <a:endParaRPr lang="id-ID"/>
        </a:p>
      </dgm:t>
    </dgm:pt>
    <dgm:pt modelId="{D00381BB-B1F5-42C5-8CCF-C1C4CB828A9B}">
      <dgm:prSet/>
      <dgm:spPr/>
      <dgm:t>
        <a:bodyPr/>
        <a:lstStyle/>
        <a:p>
          <a:pPr rtl="0"/>
          <a:r>
            <a:rPr lang="id-ID" smtClean="0"/>
            <a:t>Sebagai saksi ahli</a:t>
          </a:r>
          <a:endParaRPr lang="id-ID"/>
        </a:p>
      </dgm:t>
    </dgm:pt>
    <dgm:pt modelId="{071E2868-DC1E-4F67-B22B-4D3B58F6D706}" type="parTrans" cxnId="{A2F2BC4B-7B16-4682-8214-F857EAB91842}">
      <dgm:prSet/>
      <dgm:spPr/>
      <dgm:t>
        <a:bodyPr/>
        <a:lstStyle/>
        <a:p>
          <a:endParaRPr lang="id-ID"/>
        </a:p>
      </dgm:t>
    </dgm:pt>
    <dgm:pt modelId="{282B4261-1566-48B5-9781-5349019C6F97}" type="sibTrans" cxnId="{A2F2BC4B-7B16-4682-8214-F857EAB91842}">
      <dgm:prSet/>
      <dgm:spPr/>
      <dgm:t>
        <a:bodyPr/>
        <a:lstStyle/>
        <a:p>
          <a:endParaRPr lang="id-ID"/>
        </a:p>
      </dgm:t>
    </dgm:pt>
    <dgm:pt modelId="{E505E896-315F-41FD-9C92-1E2F1E60FB92}">
      <dgm:prSet/>
      <dgm:spPr/>
      <dgm:t>
        <a:bodyPr/>
        <a:lstStyle/>
        <a:p>
          <a:pPr rtl="0"/>
          <a:r>
            <a:rPr lang="id-ID" dirty="0" smtClean="0"/>
            <a:t>Bimbingan, analisis/telaah, fasilitasi dan koordinasi penyelesaian kasus-kasus ke</a:t>
          </a:r>
          <a:r>
            <a:rPr lang="en-US" dirty="0" smtClean="0"/>
            <a:t>p</a:t>
          </a:r>
          <a:r>
            <a:rPr lang="id-ID" dirty="0" smtClean="0"/>
            <a:t>egawaian</a:t>
          </a:r>
          <a:endParaRPr lang="id-ID" dirty="0"/>
        </a:p>
      </dgm:t>
    </dgm:pt>
    <dgm:pt modelId="{6FDC777A-4469-42D2-8C92-8BD0200B69BC}" type="parTrans" cxnId="{AE845023-3F94-466A-A8E4-4892850047A9}">
      <dgm:prSet/>
      <dgm:spPr/>
      <dgm:t>
        <a:bodyPr/>
        <a:lstStyle/>
        <a:p>
          <a:endParaRPr lang="id-ID"/>
        </a:p>
      </dgm:t>
    </dgm:pt>
    <dgm:pt modelId="{F46BEA85-936D-4142-93FA-9EFEBE947989}" type="sibTrans" cxnId="{AE845023-3F94-466A-A8E4-4892850047A9}">
      <dgm:prSet/>
      <dgm:spPr/>
      <dgm:t>
        <a:bodyPr/>
        <a:lstStyle/>
        <a:p>
          <a:endParaRPr lang="id-ID"/>
        </a:p>
      </dgm:t>
    </dgm:pt>
    <dgm:pt modelId="{D6E8909D-EFC4-4BC0-9C9E-8A8560E65FE0}" type="pres">
      <dgm:prSet presAssocID="{59809A1D-D8E1-4151-8EB0-259CDDBCAE48}" presName="Name0" presStyleCnt="0">
        <dgm:presLayoutVars>
          <dgm:dir/>
          <dgm:animLvl val="lvl"/>
          <dgm:resizeHandles val="exact"/>
        </dgm:presLayoutVars>
      </dgm:prSet>
      <dgm:spPr/>
      <dgm:t>
        <a:bodyPr/>
        <a:lstStyle/>
        <a:p>
          <a:endParaRPr lang="en-US"/>
        </a:p>
      </dgm:t>
    </dgm:pt>
    <dgm:pt modelId="{618BDCEB-832E-43D5-8CF1-6B4226837B8D}" type="pres">
      <dgm:prSet presAssocID="{1F8F2943-4EF6-4E8D-B8EE-3E474AEE0538}" presName="linNode" presStyleCnt="0"/>
      <dgm:spPr/>
    </dgm:pt>
    <dgm:pt modelId="{18D25448-4D04-4C47-9904-9FC098EDB32C}" type="pres">
      <dgm:prSet presAssocID="{1F8F2943-4EF6-4E8D-B8EE-3E474AEE0538}" presName="parentText" presStyleLbl="node1" presStyleIdx="0" presStyleCnt="1">
        <dgm:presLayoutVars>
          <dgm:chMax val="1"/>
          <dgm:bulletEnabled val="1"/>
        </dgm:presLayoutVars>
      </dgm:prSet>
      <dgm:spPr/>
      <dgm:t>
        <a:bodyPr/>
        <a:lstStyle/>
        <a:p>
          <a:endParaRPr lang="en-US"/>
        </a:p>
      </dgm:t>
    </dgm:pt>
    <dgm:pt modelId="{771885A7-6B96-4BD6-A677-274609A0876B}" type="pres">
      <dgm:prSet presAssocID="{1F8F2943-4EF6-4E8D-B8EE-3E474AEE0538}" presName="descendantText" presStyleLbl="alignAccFollowNode1" presStyleIdx="0" presStyleCnt="1">
        <dgm:presLayoutVars>
          <dgm:bulletEnabled val="1"/>
        </dgm:presLayoutVars>
      </dgm:prSet>
      <dgm:spPr/>
      <dgm:t>
        <a:bodyPr/>
        <a:lstStyle/>
        <a:p>
          <a:endParaRPr lang="en-US"/>
        </a:p>
      </dgm:t>
    </dgm:pt>
  </dgm:ptLst>
  <dgm:cxnLst>
    <dgm:cxn modelId="{DA578E07-8249-4352-A19D-89EED22C842B}" srcId="{1F8F2943-4EF6-4E8D-B8EE-3E474AEE0538}" destId="{6FFB63B3-BFA1-48C8-9F91-B13D5AF19838}" srcOrd="1" destOrd="0" parTransId="{F36FCFAD-C66C-4EDE-952D-63FD4B6AE336}" sibTransId="{7396535E-5D4E-4D74-A5D5-ECF29BA4AE1B}"/>
    <dgm:cxn modelId="{B9C1A42B-C717-4BCD-A6C4-DBDC8C5B8E52}" type="presOf" srcId="{6FFB63B3-BFA1-48C8-9F91-B13D5AF19838}" destId="{771885A7-6B96-4BD6-A677-274609A0876B}" srcOrd="0" destOrd="1" presId="urn:microsoft.com/office/officeart/2005/8/layout/vList5"/>
    <dgm:cxn modelId="{AE845023-3F94-466A-A8E4-4892850047A9}" srcId="{1F8F2943-4EF6-4E8D-B8EE-3E474AEE0538}" destId="{E505E896-315F-41FD-9C92-1E2F1E60FB92}" srcOrd="3" destOrd="0" parTransId="{6FDC777A-4469-42D2-8C92-8BD0200B69BC}" sibTransId="{F46BEA85-936D-4142-93FA-9EFEBE947989}"/>
    <dgm:cxn modelId="{793E203A-2E2A-43A6-89C3-6B5D2F426E91}" type="presOf" srcId="{49FA70E2-D084-49EB-84B4-040E47DFD36B}" destId="{771885A7-6B96-4BD6-A677-274609A0876B}" srcOrd="0" destOrd="0" presId="urn:microsoft.com/office/officeart/2005/8/layout/vList5"/>
    <dgm:cxn modelId="{F35DD394-4052-49F0-88FF-DF2D16703CD2}" type="presOf" srcId="{E505E896-315F-41FD-9C92-1E2F1E60FB92}" destId="{771885A7-6B96-4BD6-A677-274609A0876B}" srcOrd="0" destOrd="3" presId="urn:microsoft.com/office/officeart/2005/8/layout/vList5"/>
    <dgm:cxn modelId="{A2F2BC4B-7B16-4682-8214-F857EAB91842}" srcId="{1F8F2943-4EF6-4E8D-B8EE-3E474AEE0538}" destId="{D00381BB-B1F5-42C5-8CCF-C1C4CB828A9B}" srcOrd="2" destOrd="0" parTransId="{071E2868-DC1E-4F67-B22B-4D3B58F6D706}" sibTransId="{282B4261-1566-48B5-9781-5349019C6F97}"/>
    <dgm:cxn modelId="{60511A3B-B6CC-482B-A5C0-3E823C4D2108}" type="presOf" srcId="{59809A1D-D8E1-4151-8EB0-259CDDBCAE48}" destId="{D6E8909D-EFC4-4BC0-9C9E-8A8560E65FE0}" srcOrd="0" destOrd="0" presId="urn:microsoft.com/office/officeart/2005/8/layout/vList5"/>
    <dgm:cxn modelId="{18CE212A-4B98-45ED-BB37-010640718D1A}" type="presOf" srcId="{1F8F2943-4EF6-4E8D-B8EE-3E474AEE0538}" destId="{18D25448-4D04-4C47-9904-9FC098EDB32C}" srcOrd="0" destOrd="0" presId="urn:microsoft.com/office/officeart/2005/8/layout/vList5"/>
    <dgm:cxn modelId="{AE81F3BF-56AD-4AE8-88A1-902C2B77170B}" srcId="{1F8F2943-4EF6-4E8D-B8EE-3E474AEE0538}" destId="{49FA70E2-D084-49EB-84B4-040E47DFD36B}" srcOrd="0" destOrd="0" parTransId="{95258BB9-D90C-4279-9351-7E6F0F3F8AA2}" sibTransId="{1434C492-7695-409E-B034-6C5D1FC42EB2}"/>
    <dgm:cxn modelId="{BC09258D-9224-475F-BB1B-047042FF7DFC}" type="presOf" srcId="{D00381BB-B1F5-42C5-8CCF-C1C4CB828A9B}" destId="{771885A7-6B96-4BD6-A677-274609A0876B}" srcOrd="0" destOrd="2" presId="urn:microsoft.com/office/officeart/2005/8/layout/vList5"/>
    <dgm:cxn modelId="{D47DC51A-6307-4BD0-AB35-619C4B699B47}" srcId="{59809A1D-D8E1-4151-8EB0-259CDDBCAE48}" destId="{1F8F2943-4EF6-4E8D-B8EE-3E474AEE0538}" srcOrd="0" destOrd="0" parTransId="{86CC57B8-6DE3-40A2-B4D8-95DEC2E56DF5}" sibTransId="{7C51E951-2974-43C1-B41E-6CC1940D3034}"/>
    <dgm:cxn modelId="{5D6938D2-97E6-48F5-9A8F-F9292C3E4DFF}" type="presParOf" srcId="{D6E8909D-EFC4-4BC0-9C9E-8A8560E65FE0}" destId="{618BDCEB-832E-43D5-8CF1-6B4226837B8D}" srcOrd="0" destOrd="0" presId="urn:microsoft.com/office/officeart/2005/8/layout/vList5"/>
    <dgm:cxn modelId="{44C34158-4EDE-4324-BC17-7741ADF48A4D}" type="presParOf" srcId="{618BDCEB-832E-43D5-8CF1-6B4226837B8D}" destId="{18D25448-4D04-4C47-9904-9FC098EDB32C}" srcOrd="0" destOrd="0" presId="urn:microsoft.com/office/officeart/2005/8/layout/vList5"/>
    <dgm:cxn modelId="{D246DBED-7D38-44BA-81C2-0283CC38B664}" type="presParOf" srcId="{618BDCEB-832E-43D5-8CF1-6B4226837B8D}" destId="{771885A7-6B96-4BD6-A677-274609A0876B}"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4A976C-DF1B-4C8D-8F23-3DF5504C26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d-ID"/>
        </a:p>
      </dgm:t>
    </dgm:pt>
    <dgm:pt modelId="{06AFB356-81F8-42FA-AAC9-2BB63AD0ED39}">
      <dgm:prSet/>
      <dgm:spPr/>
      <dgm:t>
        <a:bodyPr/>
        <a:lstStyle/>
        <a:p>
          <a:pPr rtl="0"/>
          <a:r>
            <a:rPr lang="id-ID" dirty="0" smtClean="0"/>
            <a:t>BANTUAN HUKUM TERDIRI :</a:t>
          </a:r>
          <a:endParaRPr lang="id-ID" dirty="0"/>
        </a:p>
      </dgm:t>
    </dgm:pt>
    <dgm:pt modelId="{7D960817-016D-4FDF-A5E6-361B509DB35D}" type="parTrans" cxnId="{EF49FEFE-ED66-4F67-A781-5C2539AD2F9E}">
      <dgm:prSet/>
      <dgm:spPr/>
      <dgm:t>
        <a:bodyPr/>
        <a:lstStyle/>
        <a:p>
          <a:endParaRPr lang="id-ID"/>
        </a:p>
      </dgm:t>
    </dgm:pt>
    <dgm:pt modelId="{FE5CF912-7695-4246-A541-272540B55B61}" type="sibTrans" cxnId="{EF49FEFE-ED66-4F67-A781-5C2539AD2F9E}">
      <dgm:prSet/>
      <dgm:spPr/>
      <dgm:t>
        <a:bodyPr/>
        <a:lstStyle/>
        <a:p>
          <a:endParaRPr lang="id-ID"/>
        </a:p>
      </dgm:t>
    </dgm:pt>
    <dgm:pt modelId="{5FE754D7-B252-4CCD-9E95-332456AC2EF3}" type="pres">
      <dgm:prSet presAssocID="{744A976C-DF1B-4C8D-8F23-3DF5504C2618}" presName="Name0" presStyleCnt="0">
        <dgm:presLayoutVars>
          <dgm:chMax val="7"/>
          <dgm:dir/>
          <dgm:animLvl val="lvl"/>
          <dgm:resizeHandles val="exact"/>
        </dgm:presLayoutVars>
      </dgm:prSet>
      <dgm:spPr/>
      <dgm:t>
        <a:bodyPr/>
        <a:lstStyle/>
        <a:p>
          <a:endParaRPr lang="en-US"/>
        </a:p>
      </dgm:t>
    </dgm:pt>
    <dgm:pt modelId="{F938211C-345F-4C20-99BC-363FDB800012}" type="pres">
      <dgm:prSet presAssocID="{06AFB356-81F8-42FA-AAC9-2BB63AD0ED39}" presName="circle1" presStyleLbl="node1" presStyleIdx="0" presStyleCnt="1"/>
      <dgm:spPr/>
    </dgm:pt>
    <dgm:pt modelId="{11D7778E-686A-4759-A1B0-7EAB73A28ECE}" type="pres">
      <dgm:prSet presAssocID="{06AFB356-81F8-42FA-AAC9-2BB63AD0ED39}" presName="space" presStyleCnt="0"/>
      <dgm:spPr/>
    </dgm:pt>
    <dgm:pt modelId="{40A96F58-25D2-4F6C-8DF9-BC025D32660D}" type="pres">
      <dgm:prSet presAssocID="{06AFB356-81F8-42FA-AAC9-2BB63AD0ED39}" presName="rect1" presStyleLbl="alignAcc1" presStyleIdx="0" presStyleCnt="1"/>
      <dgm:spPr/>
      <dgm:t>
        <a:bodyPr/>
        <a:lstStyle/>
        <a:p>
          <a:endParaRPr lang="id-ID"/>
        </a:p>
      </dgm:t>
    </dgm:pt>
    <dgm:pt modelId="{962F9E63-52D8-4764-8C50-EF92B14260A8}" type="pres">
      <dgm:prSet presAssocID="{06AFB356-81F8-42FA-AAC9-2BB63AD0ED39}" presName="rect1ParTxNoCh" presStyleLbl="alignAcc1" presStyleIdx="0" presStyleCnt="1">
        <dgm:presLayoutVars>
          <dgm:chMax val="1"/>
          <dgm:bulletEnabled val="1"/>
        </dgm:presLayoutVars>
      </dgm:prSet>
      <dgm:spPr/>
      <dgm:t>
        <a:bodyPr/>
        <a:lstStyle/>
        <a:p>
          <a:endParaRPr lang="id-ID"/>
        </a:p>
      </dgm:t>
    </dgm:pt>
  </dgm:ptLst>
  <dgm:cxnLst>
    <dgm:cxn modelId="{46907888-9DEC-4996-BAC8-A6E41065E607}" type="presOf" srcId="{06AFB356-81F8-42FA-AAC9-2BB63AD0ED39}" destId="{40A96F58-25D2-4F6C-8DF9-BC025D32660D}" srcOrd="0" destOrd="0" presId="urn:microsoft.com/office/officeart/2005/8/layout/target3"/>
    <dgm:cxn modelId="{EF49FEFE-ED66-4F67-A781-5C2539AD2F9E}" srcId="{744A976C-DF1B-4C8D-8F23-3DF5504C2618}" destId="{06AFB356-81F8-42FA-AAC9-2BB63AD0ED39}" srcOrd="0" destOrd="0" parTransId="{7D960817-016D-4FDF-A5E6-361B509DB35D}" sibTransId="{FE5CF912-7695-4246-A541-272540B55B61}"/>
    <dgm:cxn modelId="{DF58633E-27F9-432D-A869-0757388EA176}" type="presOf" srcId="{06AFB356-81F8-42FA-AAC9-2BB63AD0ED39}" destId="{962F9E63-52D8-4764-8C50-EF92B14260A8}" srcOrd="1" destOrd="0" presId="urn:microsoft.com/office/officeart/2005/8/layout/target3"/>
    <dgm:cxn modelId="{DCC404D9-988C-4839-8D78-4DD45016DD15}" type="presOf" srcId="{744A976C-DF1B-4C8D-8F23-3DF5504C2618}" destId="{5FE754D7-B252-4CCD-9E95-332456AC2EF3}" srcOrd="0" destOrd="0" presId="urn:microsoft.com/office/officeart/2005/8/layout/target3"/>
    <dgm:cxn modelId="{39D7FDE8-90F8-4187-B88A-A555135ACD82}" type="presParOf" srcId="{5FE754D7-B252-4CCD-9E95-332456AC2EF3}" destId="{F938211C-345F-4C20-99BC-363FDB800012}" srcOrd="0" destOrd="0" presId="urn:microsoft.com/office/officeart/2005/8/layout/target3"/>
    <dgm:cxn modelId="{60D0BC4A-F51A-4529-BD46-CC274B029466}" type="presParOf" srcId="{5FE754D7-B252-4CCD-9E95-332456AC2EF3}" destId="{11D7778E-686A-4759-A1B0-7EAB73A28ECE}" srcOrd="1" destOrd="0" presId="urn:microsoft.com/office/officeart/2005/8/layout/target3"/>
    <dgm:cxn modelId="{1F8849F1-81F1-48C5-B02D-137A91F6E9B4}" type="presParOf" srcId="{5FE754D7-B252-4CCD-9E95-332456AC2EF3}" destId="{40A96F58-25D2-4F6C-8DF9-BC025D32660D}" srcOrd="2" destOrd="0" presId="urn:microsoft.com/office/officeart/2005/8/layout/target3"/>
    <dgm:cxn modelId="{F76C6035-3387-40B3-848E-2291B45C4943}" type="presParOf" srcId="{5FE754D7-B252-4CCD-9E95-332456AC2EF3}" destId="{962F9E63-52D8-4764-8C50-EF92B14260A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7CB53A-E7AA-4074-BBC3-AA0BDD7EA95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id-ID"/>
        </a:p>
      </dgm:t>
    </dgm:pt>
    <dgm:pt modelId="{02A0DC9B-4417-493C-B8E0-7B6E37FC8CB5}">
      <dgm:prSet/>
      <dgm:spPr/>
      <dgm:t>
        <a:bodyPr/>
        <a:lstStyle/>
        <a:p>
          <a:pPr rtl="0"/>
          <a:r>
            <a:rPr lang="id-ID" dirty="0" smtClean="0"/>
            <a:t>Bantuan Hukum ya</a:t>
          </a:r>
          <a:r>
            <a:rPr lang="en-US" dirty="0" smtClean="0"/>
            <a:t>n</a:t>
          </a:r>
          <a:r>
            <a:rPr lang="id-ID" dirty="0" smtClean="0"/>
            <a:t>g mengarah pada proses pengadilan</a:t>
          </a:r>
          <a:endParaRPr lang="id-ID" dirty="0"/>
        </a:p>
      </dgm:t>
    </dgm:pt>
    <dgm:pt modelId="{411D09C7-9A95-4BC2-841F-6CCF40C2EB90}" type="parTrans" cxnId="{BC1F110B-ABF7-4500-9D51-707BC2524867}">
      <dgm:prSet/>
      <dgm:spPr/>
      <dgm:t>
        <a:bodyPr/>
        <a:lstStyle/>
        <a:p>
          <a:endParaRPr lang="id-ID"/>
        </a:p>
      </dgm:t>
    </dgm:pt>
    <dgm:pt modelId="{D97D9995-8AD7-4482-B102-3EB00AEF1C2D}" type="sibTrans" cxnId="{BC1F110B-ABF7-4500-9D51-707BC2524867}">
      <dgm:prSet/>
      <dgm:spPr/>
      <dgm:t>
        <a:bodyPr/>
        <a:lstStyle/>
        <a:p>
          <a:endParaRPr lang="id-ID"/>
        </a:p>
      </dgm:t>
    </dgm:pt>
    <dgm:pt modelId="{484EABFA-AB26-459E-8272-3EC9A56223D0}">
      <dgm:prSet/>
      <dgm:spPr/>
      <dgm:t>
        <a:bodyPr/>
        <a:lstStyle/>
        <a:p>
          <a:pPr rtl="0"/>
          <a:r>
            <a:rPr lang="id-ID" dirty="0" smtClean="0"/>
            <a:t>Bantuan hukum yang sedang dalam proses pengadilan</a:t>
          </a:r>
          <a:endParaRPr lang="id-ID" dirty="0"/>
        </a:p>
      </dgm:t>
    </dgm:pt>
    <dgm:pt modelId="{F18678B1-5DC0-49BF-B23A-9A79F4A30E0A}" type="parTrans" cxnId="{433E0375-1299-4762-A841-D3555354205D}">
      <dgm:prSet/>
      <dgm:spPr/>
      <dgm:t>
        <a:bodyPr/>
        <a:lstStyle/>
        <a:p>
          <a:endParaRPr lang="id-ID"/>
        </a:p>
      </dgm:t>
    </dgm:pt>
    <dgm:pt modelId="{7D429B49-FEBA-4E72-B802-2CC306441337}" type="sibTrans" cxnId="{433E0375-1299-4762-A841-D3555354205D}">
      <dgm:prSet/>
      <dgm:spPr/>
      <dgm:t>
        <a:bodyPr/>
        <a:lstStyle/>
        <a:p>
          <a:endParaRPr lang="id-ID"/>
        </a:p>
      </dgm:t>
    </dgm:pt>
    <dgm:pt modelId="{0FE288C0-3B39-4385-9D81-761BC0C88A6D}">
      <dgm:prSet/>
      <dgm:spPr/>
      <dgm:t>
        <a:bodyPr/>
        <a:lstStyle/>
        <a:p>
          <a:pPr rtl="0"/>
          <a:r>
            <a:rPr lang="id-ID" dirty="0" smtClean="0"/>
            <a:t>Bantuan hukum setelah adanya putusan pengadilan</a:t>
          </a:r>
          <a:endParaRPr lang="id-ID" dirty="0"/>
        </a:p>
      </dgm:t>
    </dgm:pt>
    <dgm:pt modelId="{376C6C28-6D8C-4FD7-99AA-E92356855774}" type="parTrans" cxnId="{9AA995B5-94BB-446D-9867-9DE03CA76441}">
      <dgm:prSet/>
      <dgm:spPr/>
      <dgm:t>
        <a:bodyPr/>
        <a:lstStyle/>
        <a:p>
          <a:endParaRPr lang="id-ID"/>
        </a:p>
      </dgm:t>
    </dgm:pt>
    <dgm:pt modelId="{076EADA6-1C17-4FD2-84BF-0156946CFE30}" type="sibTrans" cxnId="{9AA995B5-94BB-446D-9867-9DE03CA76441}">
      <dgm:prSet/>
      <dgm:spPr/>
      <dgm:t>
        <a:bodyPr/>
        <a:lstStyle/>
        <a:p>
          <a:endParaRPr lang="id-ID"/>
        </a:p>
      </dgm:t>
    </dgm:pt>
    <dgm:pt modelId="{896AA2CE-7AC2-4BCD-8D4E-BB4ECE080CDE}">
      <dgm:prSet/>
      <dgm:spPr/>
      <dgm:t>
        <a:bodyPr/>
        <a:lstStyle/>
        <a:p>
          <a:pPr rtl="0"/>
          <a:r>
            <a:rPr lang="id-ID" dirty="0" smtClean="0"/>
            <a:t>pendampingan</a:t>
          </a:r>
          <a:endParaRPr lang="id-ID" dirty="0"/>
        </a:p>
      </dgm:t>
    </dgm:pt>
    <dgm:pt modelId="{51C27E30-51E3-4346-AFF7-C186D3F90908}" type="parTrans" cxnId="{84234ECE-76A7-4B17-8EC8-EFA9B5E1BC78}">
      <dgm:prSet/>
      <dgm:spPr/>
      <dgm:t>
        <a:bodyPr/>
        <a:lstStyle/>
        <a:p>
          <a:endParaRPr lang="id-ID"/>
        </a:p>
      </dgm:t>
    </dgm:pt>
    <dgm:pt modelId="{ABE8A570-0F5A-48ED-BEE8-7A4BD3F05A03}" type="sibTrans" cxnId="{84234ECE-76A7-4B17-8EC8-EFA9B5E1BC78}">
      <dgm:prSet/>
      <dgm:spPr/>
      <dgm:t>
        <a:bodyPr/>
        <a:lstStyle/>
        <a:p>
          <a:endParaRPr lang="id-ID"/>
        </a:p>
      </dgm:t>
    </dgm:pt>
    <dgm:pt modelId="{DDDA4B63-A7B8-4A0C-B237-8DA215128F17}" type="pres">
      <dgm:prSet presAssocID="{767CB53A-E7AA-4074-BBC3-AA0BDD7EA951}" presName="compositeShape" presStyleCnt="0">
        <dgm:presLayoutVars>
          <dgm:dir/>
          <dgm:resizeHandles/>
        </dgm:presLayoutVars>
      </dgm:prSet>
      <dgm:spPr/>
      <dgm:t>
        <a:bodyPr/>
        <a:lstStyle/>
        <a:p>
          <a:endParaRPr lang="en-US"/>
        </a:p>
      </dgm:t>
    </dgm:pt>
    <dgm:pt modelId="{491D1F3E-7245-48DB-BC90-E5974D60F222}" type="pres">
      <dgm:prSet presAssocID="{767CB53A-E7AA-4074-BBC3-AA0BDD7EA951}" presName="pyramid" presStyleLbl="node1" presStyleIdx="0" presStyleCnt="1"/>
      <dgm:spPr/>
    </dgm:pt>
    <dgm:pt modelId="{D83D4335-068A-48B1-AF05-D29AEA7F093E}" type="pres">
      <dgm:prSet presAssocID="{767CB53A-E7AA-4074-BBC3-AA0BDD7EA951}" presName="theList" presStyleCnt="0"/>
      <dgm:spPr/>
    </dgm:pt>
    <dgm:pt modelId="{3C191185-F8C2-4EE7-9500-010B42A8BD3C}" type="pres">
      <dgm:prSet presAssocID="{02A0DC9B-4417-493C-B8E0-7B6E37FC8CB5}" presName="aNode" presStyleLbl="fgAcc1" presStyleIdx="0" presStyleCnt="4">
        <dgm:presLayoutVars>
          <dgm:bulletEnabled val="1"/>
        </dgm:presLayoutVars>
      </dgm:prSet>
      <dgm:spPr/>
      <dgm:t>
        <a:bodyPr/>
        <a:lstStyle/>
        <a:p>
          <a:endParaRPr lang="en-US"/>
        </a:p>
      </dgm:t>
    </dgm:pt>
    <dgm:pt modelId="{9B899EBA-E13D-4D10-BB3C-03EAE7C63BDC}" type="pres">
      <dgm:prSet presAssocID="{02A0DC9B-4417-493C-B8E0-7B6E37FC8CB5}" presName="aSpace" presStyleCnt="0"/>
      <dgm:spPr/>
    </dgm:pt>
    <dgm:pt modelId="{5E19C0E2-FA92-43E2-B8E4-DEBFDDF5F4C8}" type="pres">
      <dgm:prSet presAssocID="{484EABFA-AB26-459E-8272-3EC9A56223D0}" presName="aNode" presStyleLbl="fgAcc1" presStyleIdx="1" presStyleCnt="4">
        <dgm:presLayoutVars>
          <dgm:bulletEnabled val="1"/>
        </dgm:presLayoutVars>
      </dgm:prSet>
      <dgm:spPr/>
      <dgm:t>
        <a:bodyPr/>
        <a:lstStyle/>
        <a:p>
          <a:endParaRPr lang="en-US"/>
        </a:p>
      </dgm:t>
    </dgm:pt>
    <dgm:pt modelId="{C6D56F0B-3CF4-4427-B63C-9E3C6D165AE1}" type="pres">
      <dgm:prSet presAssocID="{484EABFA-AB26-459E-8272-3EC9A56223D0}" presName="aSpace" presStyleCnt="0"/>
      <dgm:spPr/>
    </dgm:pt>
    <dgm:pt modelId="{067B2DD6-C8CF-4AC6-BB70-3A5CA12716FE}" type="pres">
      <dgm:prSet presAssocID="{0FE288C0-3B39-4385-9D81-761BC0C88A6D}" presName="aNode" presStyleLbl="fgAcc1" presStyleIdx="2" presStyleCnt="4">
        <dgm:presLayoutVars>
          <dgm:bulletEnabled val="1"/>
        </dgm:presLayoutVars>
      </dgm:prSet>
      <dgm:spPr/>
      <dgm:t>
        <a:bodyPr/>
        <a:lstStyle/>
        <a:p>
          <a:endParaRPr lang="id-ID"/>
        </a:p>
      </dgm:t>
    </dgm:pt>
    <dgm:pt modelId="{686F2821-2823-4B29-B1BD-563CCE2FF305}" type="pres">
      <dgm:prSet presAssocID="{0FE288C0-3B39-4385-9D81-761BC0C88A6D}" presName="aSpace" presStyleCnt="0"/>
      <dgm:spPr/>
    </dgm:pt>
    <dgm:pt modelId="{9D7EBE01-EA2C-4D5D-AF15-BF1917C1E024}" type="pres">
      <dgm:prSet presAssocID="{896AA2CE-7AC2-4BCD-8D4E-BB4ECE080CDE}" presName="aNode" presStyleLbl="fgAcc1" presStyleIdx="3" presStyleCnt="4">
        <dgm:presLayoutVars>
          <dgm:bulletEnabled val="1"/>
        </dgm:presLayoutVars>
      </dgm:prSet>
      <dgm:spPr/>
      <dgm:t>
        <a:bodyPr/>
        <a:lstStyle/>
        <a:p>
          <a:endParaRPr lang="en-US"/>
        </a:p>
      </dgm:t>
    </dgm:pt>
    <dgm:pt modelId="{91A28E24-D1E9-427C-8A4E-0912622C15F2}" type="pres">
      <dgm:prSet presAssocID="{896AA2CE-7AC2-4BCD-8D4E-BB4ECE080CDE}" presName="aSpace" presStyleCnt="0"/>
      <dgm:spPr/>
    </dgm:pt>
  </dgm:ptLst>
  <dgm:cxnLst>
    <dgm:cxn modelId="{CB671AC4-5DAA-4CE4-A290-7D6D4E1784C9}" type="presOf" srcId="{767CB53A-E7AA-4074-BBC3-AA0BDD7EA951}" destId="{DDDA4B63-A7B8-4A0C-B237-8DA215128F17}" srcOrd="0" destOrd="0" presId="urn:microsoft.com/office/officeart/2005/8/layout/pyramid2"/>
    <dgm:cxn modelId="{2458E30D-7B0B-4E1F-8CE2-B6FF99900535}" type="presOf" srcId="{484EABFA-AB26-459E-8272-3EC9A56223D0}" destId="{5E19C0E2-FA92-43E2-B8E4-DEBFDDF5F4C8}" srcOrd="0" destOrd="0" presId="urn:microsoft.com/office/officeart/2005/8/layout/pyramid2"/>
    <dgm:cxn modelId="{FB50FC38-6F66-43B7-A64A-1FC8D8D35A15}" type="presOf" srcId="{0FE288C0-3B39-4385-9D81-761BC0C88A6D}" destId="{067B2DD6-C8CF-4AC6-BB70-3A5CA12716FE}" srcOrd="0" destOrd="0" presId="urn:microsoft.com/office/officeart/2005/8/layout/pyramid2"/>
    <dgm:cxn modelId="{9AA995B5-94BB-446D-9867-9DE03CA76441}" srcId="{767CB53A-E7AA-4074-BBC3-AA0BDD7EA951}" destId="{0FE288C0-3B39-4385-9D81-761BC0C88A6D}" srcOrd="2" destOrd="0" parTransId="{376C6C28-6D8C-4FD7-99AA-E92356855774}" sibTransId="{076EADA6-1C17-4FD2-84BF-0156946CFE30}"/>
    <dgm:cxn modelId="{459E6432-7228-45A6-AEEF-0CFE69784E51}" type="presOf" srcId="{896AA2CE-7AC2-4BCD-8D4E-BB4ECE080CDE}" destId="{9D7EBE01-EA2C-4D5D-AF15-BF1917C1E024}" srcOrd="0" destOrd="0" presId="urn:microsoft.com/office/officeart/2005/8/layout/pyramid2"/>
    <dgm:cxn modelId="{BC1F110B-ABF7-4500-9D51-707BC2524867}" srcId="{767CB53A-E7AA-4074-BBC3-AA0BDD7EA951}" destId="{02A0DC9B-4417-493C-B8E0-7B6E37FC8CB5}" srcOrd="0" destOrd="0" parTransId="{411D09C7-9A95-4BC2-841F-6CCF40C2EB90}" sibTransId="{D97D9995-8AD7-4482-B102-3EB00AEF1C2D}"/>
    <dgm:cxn modelId="{84234ECE-76A7-4B17-8EC8-EFA9B5E1BC78}" srcId="{767CB53A-E7AA-4074-BBC3-AA0BDD7EA951}" destId="{896AA2CE-7AC2-4BCD-8D4E-BB4ECE080CDE}" srcOrd="3" destOrd="0" parTransId="{51C27E30-51E3-4346-AFF7-C186D3F90908}" sibTransId="{ABE8A570-0F5A-48ED-BEE8-7A4BD3F05A03}"/>
    <dgm:cxn modelId="{433E0375-1299-4762-A841-D3555354205D}" srcId="{767CB53A-E7AA-4074-BBC3-AA0BDD7EA951}" destId="{484EABFA-AB26-459E-8272-3EC9A56223D0}" srcOrd="1" destOrd="0" parTransId="{F18678B1-5DC0-49BF-B23A-9A79F4A30E0A}" sibTransId="{7D429B49-FEBA-4E72-B802-2CC306441337}"/>
    <dgm:cxn modelId="{E1E6D0B1-195D-4E46-A875-FF4824181966}" type="presOf" srcId="{02A0DC9B-4417-493C-B8E0-7B6E37FC8CB5}" destId="{3C191185-F8C2-4EE7-9500-010B42A8BD3C}" srcOrd="0" destOrd="0" presId="urn:microsoft.com/office/officeart/2005/8/layout/pyramid2"/>
    <dgm:cxn modelId="{3F8D34EA-A95E-4D2C-90A6-C4EC002D7FB5}" type="presParOf" srcId="{DDDA4B63-A7B8-4A0C-B237-8DA215128F17}" destId="{491D1F3E-7245-48DB-BC90-E5974D60F222}" srcOrd="0" destOrd="0" presId="urn:microsoft.com/office/officeart/2005/8/layout/pyramid2"/>
    <dgm:cxn modelId="{B18D1580-5BB5-44F3-8DEB-23CF5802463E}" type="presParOf" srcId="{DDDA4B63-A7B8-4A0C-B237-8DA215128F17}" destId="{D83D4335-068A-48B1-AF05-D29AEA7F093E}" srcOrd="1" destOrd="0" presId="urn:microsoft.com/office/officeart/2005/8/layout/pyramid2"/>
    <dgm:cxn modelId="{58782940-8008-4B42-90EB-CA0D3CC1E550}" type="presParOf" srcId="{D83D4335-068A-48B1-AF05-D29AEA7F093E}" destId="{3C191185-F8C2-4EE7-9500-010B42A8BD3C}" srcOrd="0" destOrd="0" presId="urn:microsoft.com/office/officeart/2005/8/layout/pyramid2"/>
    <dgm:cxn modelId="{6221E1FA-51E1-4D19-BFE3-BBE1248D3716}" type="presParOf" srcId="{D83D4335-068A-48B1-AF05-D29AEA7F093E}" destId="{9B899EBA-E13D-4D10-BB3C-03EAE7C63BDC}" srcOrd="1" destOrd="0" presId="urn:microsoft.com/office/officeart/2005/8/layout/pyramid2"/>
    <dgm:cxn modelId="{233339D8-309A-4067-B53A-D893B0E0CEFF}" type="presParOf" srcId="{D83D4335-068A-48B1-AF05-D29AEA7F093E}" destId="{5E19C0E2-FA92-43E2-B8E4-DEBFDDF5F4C8}" srcOrd="2" destOrd="0" presId="urn:microsoft.com/office/officeart/2005/8/layout/pyramid2"/>
    <dgm:cxn modelId="{432DF590-9817-4933-ACCF-39F2B4639633}" type="presParOf" srcId="{D83D4335-068A-48B1-AF05-D29AEA7F093E}" destId="{C6D56F0B-3CF4-4427-B63C-9E3C6D165AE1}" srcOrd="3" destOrd="0" presId="urn:microsoft.com/office/officeart/2005/8/layout/pyramid2"/>
    <dgm:cxn modelId="{61E2FE2B-DD9B-4FF6-AD3E-EAAD63F3E7DE}" type="presParOf" srcId="{D83D4335-068A-48B1-AF05-D29AEA7F093E}" destId="{067B2DD6-C8CF-4AC6-BB70-3A5CA12716FE}" srcOrd="4" destOrd="0" presId="urn:microsoft.com/office/officeart/2005/8/layout/pyramid2"/>
    <dgm:cxn modelId="{CF93AE30-6417-48C1-A82D-3D664E9E5AF3}" type="presParOf" srcId="{D83D4335-068A-48B1-AF05-D29AEA7F093E}" destId="{686F2821-2823-4B29-B1BD-563CCE2FF305}" srcOrd="5" destOrd="0" presId="urn:microsoft.com/office/officeart/2005/8/layout/pyramid2"/>
    <dgm:cxn modelId="{C50AE535-D5A7-4444-8501-08F2A77B705E}" type="presParOf" srcId="{D83D4335-068A-48B1-AF05-D29AEA7F093E}" destId="{9D7EBE01-EA2C-4D5D-AF15-BF1917C1E024}" srcOrd="6" destOrd="0" presId="urn:microsoft.com/office/officeart/2005/8/layout/pyramid2"/>
    <dgm:cxn modelId="{11B40945-17DF-449B-8877-4F9070AFE61A}" type="presParOf" srcId="{D83D4335-068A-48B1-AF05-D29AEA7F093E}" destId="{91A28E24-D1E9-427C-8A4E-0912622C15F2}"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BADF4-BA6C-41D7-A536-E4FD9384054F}">
      <dsp:nvSpPr>
        <dsp:cNvPr id="0" name=""/>
        <dsp:cNvSpPr/>
      </dsp:nvSpPr>
      <dsp:spPr>
        <a:xfrm>
          <a:off x="0" y="5076"/>
          <a:ext cx="3982216" cy="74880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d-ID" sz="3200" kern="1200" smtClean="0"/>
            <a:t>Latar Belakang</a:t>
          </a:r>
          <a:endParaRPr lang="id-ID" sz="3200" kern="1200"/>
        </a:p>
      </dsp:txBody>
      <dsp:txXfrm>
        <a:off x="36553" y="41629"/>
        <a:ext cx="3909110" cy="675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0B922-22E5-43C4-BC80-6DFEDF4FC351}">
      <dsp:nvSpPr>
        <dsp:cNvPr id="0" name=""/>
        <dsp:cNvSpPr/>
      </dsp:nvSpPr>
      <dsp:spPr>
        <a:xfrm>
          <a:off x="0" y="145475"/>
          <a:ext cx="8534400"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d-ID" sz="2000" kern="1200" dirty="0" smtClean="0"/>
            <a:t>TATA CARA BANTUAN HUKUM YANG MENGARAH PADA PROSES PENGADILAN</a:t>
          </a:r>
          <a:endParaRPr lang="id-ID" sz="2000" kern="1200" dirty="0"/>
        </a:p>
      </dsp:txBody>
      <dsp:txXfrm>
        <a:off x="22846" y="168321"/>
        <a:ext cx="8488708" cy="4223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93538-226C-4804-AB4F-936D9C3D3F33}">
      <dsp:nvSpPr>
        <dsp:cNvPr id="0" name=""/>
        <dsp:cNvSpPr/>
      </dsp:nvSpPr>
      <dsp:spPr>
        <a:xfrm>
          <a:off x="0" y="454500"/>
          <a:ext cx="77724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9465F-71CF-40BD-848A-5B907823FCE6}">
      <dsp:nvSpPr>
        <dsp:cNvPr id="0" name=""/>
        <dsp:cNvSpPr/>
      </dsp:nvSpPr>
      <dsp:spPr>
        <a:xfrm>
          <a:off x="388620" y="85500"/>
          <a:ext cx="544068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111250" rtl="0">
            <a:lnSpc>
              <a:spcPct val="90000"/>
            </a:lnSpc>
            <a:spcBef>
              <a:spcPct val="0"/>
            </a:spcBef>
            <a:spcAft>
              <a:spcPct val="35000"/>
            </a:spcAft>
          </a:pPr>
          <a:r>
            <a:rPr lang="id-ID" sz="2500" kern="1200" smtClean="0"/>
            <a:t>Penyelidikan/penyidikan Tindak Pidana</a:t>
          </a:r>
          <a:endParaRPr lang="id-ID" sz="2500" kern="1200"/>
        </a:p>
      </dsp:txBody>
      <dsp:txXfrm>
        <a:off x="424646" y="121526"/>
        <a:ext cx="5368628" cy="665948"/>
      </dsp:txXfrm>
    </dsp:sp>
    <dsp:sp modelId="{1A622C64-2527-4775-A72C-7100A170B42D}">
      <dsp:nvSpPr>
        <dsp:cNvPr id="0" name=""/>
        <dsp:cNvSpPr/>
      </dsp:nvSpPr>
      <dsp:spPr>
        <a:xfrm>
          <a:off x="0" y="1588500"/>
          <a:ext cx="77724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DFEBD8-BEB5-41FA-B771-BAB663F3AF1C}">
      <dsp:nvSpPr>
        <dsp:cNvPr id="0" name=""/>
        <dsp:cNvSpPr/>
      </dsp:nvSpPr>
      <dsp:spPr>
        <a:xfrm>
          <a:off x="388620" y="1219500"/>
          <a:ext cx="544068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111250" rtl="0">
            <a:lnSpc>
              <a:spcPct val="90000"/>
            </a:lnSpc>
            <a:spcBef>
              <a:spcPct val="0"/>
            </a:spcBef>
            <a:spcAft>
              <a:spcPct val="35000"/>
            </a:spcAft>
          </a:pPr>
          <a:r>
            <a:rPr lang="id-ID" sz="2500" kern="1200" smtClean="0"/>
            <a:t>Bidang Hukum Tata Usaha Negara,</a:t>
          </a:r>
          <a:endParaRPr lang="id-ID" sz="2500" kern="1200"/>
        </a:p>
      </dsp:txBody>
      <dsp:txXfrm>
        <a:off x="424646" y="1255526"/>
        <a:ext cx="5368628" cy="665948"/>
      </dsp:txXfrm>
    </dsp:sp>
    <dsp:sp modelId="{6F516679-8A43-490B-8BC5-8B5B192A2E30}">
      <dsp:nvSpPr>
        <dsp:cNvPr id="0" name=""/>
        <dsp:cNvSpPr/>
      </dsp:nvSpPr>
      <dsp:spPr>
        <a:xfrm>
          <a:off x="0" y="2722500"/>
          <a:ext cx="77724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ED511-113A-4203-B4AE-35E313CE75A3}">
      <dsp:nvSpPr>
        <dsp:cNvPr id="0" name=""/>
        <dsp:cNvSpPr/>
      </dsp:nvSpPr>
      <dsp:spPr>
        <a:xfrm>
          <a:off x="388620" y="2353500"/>
          <a:ext cx="544068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111250" rtl="0">
            <a:lnSpc>
              <a:spcPct val="90000"/>
            </a:lnSpc>
            <a:spcBef>
              <a:spcPct val="0"/>
            </a:spcBef>
            <a:spcAft>
              <a:spcPct val="35000"/>
            </a:spcAft>
          </a:pPr>
          <a:r>
            <a:rPr lang="id-ID" sz="2500" kern="1200" smtClean="0"/>
            <a:t>Bidang hukum Perdata</a:t>
          </a:r>
          <a:endParaRPr lang="id-ID" sz="2500" kern="1200"/>
        </a:p>
      </dsp:txBody>
      <dsp:txXfrm>
        <a:off x="424646" y="2389526"/>
        <a:ext cx="5368628" cy="665948"/>
      </dsp:txXfrm>
    </dsp:sp>
    <dsp:sp modelId="{2DD1E0E5-2BE0-40D9-A234-17B9FE952258}">
      <dsp:nvSpPr>
        <dsp:cNvPr id="0" name=""/>
        <dsp:cNvSpPr/>
      </dsp:nvSpPr>
      <dsp:spPr>
        <a:xfrm>
          <a:off x="0" y="3856500"/>
          <a:ext cx="77724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D4AB20-AEBB-4D89-A764-ABBE0079EE50}">
      <dsp:nvSpPr>
        <dsp:cNvPr id="0" name=""/>
        <dsp:cNvSpPr/>
      </dsp:nvSpPr>
      <dsp:spPr>
        <a:xfrm>
          <a:off x="388620" y="3487500"/>
          <a:ext cx="544068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111250" rtl="0">
            <a:lnSpc>
              <a:spcPct val="90000"/>
            </a:lnSpc>
            <a:spcBef>
              <a:spcPct val="0"/>
            </a:spcBef>
            <a:spcAft>
              <a:spcPct val="35000"/>
            </a:spcAft>
          </a:pPr>
          <a:r>
            <a:rPr lang="id-ID" sz="2500" kern="1200" smtClean="0"/>
            <a:t>Bidang Hukum Agama</a:t>
          </a:r>
          <a:endParaRPr lang="id-ID" sz="2500" kern="1200"/>
        </a:p>
      </dsp:txBody>
      <dsp:txXfrm>
        <a:off x="424646" y="3523526"/>
        <a:ext cx="5368628" cy="665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71300-E6A9-46B4-BCE8-04DFE8AA6742}">
      <dsp:nvSpPr>
        <dsp:cNvPr id="0" name=""/>
        <dsp:cNvSpPr/>
      </dsp:nvSpPr>
      <dsp:spPr>
        <a:xfrm>
          <a:off x="0" y="1565"/>
          <a:ext cx="8534400" cy="7558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id-ID" sz="1900" kern="1200" dirty="0" smtClean="0"/>
            <a:t>TATA CARA BANTUAN HUKUM </a:t>
          </a:r>
          <a:br>
            <a:rPr lang="id-ID" sz="1900" kern="1200" dirty="0" smtClean="0"/>
          </a:br>
          <a:r>
            <a:rPr lang="id-ID" sz="1900" kern="1200" dirty="0" smtClean="0"/>
            <a:t>YANG SEDANG DALAM PROSES PERADILAN</a:t>
          </a:r>
          <a:endParaRPr lang="id-ID" sz="1900" kern="1200" dirty="0"/>
        </a:p>
      </dsp:txBody>
      <dsp:txXfrm>
        <a:off x="36896" y="38461"/>
        <a:ext cx="8460608" cy="6820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F28A-5995-49CE-9636-4C28D87572BE}">
      <dsp:nvSpPr>
        <dsp:cNvPr id="0" name=""/>
        <dsp:cNvSpPr/>
      </dsp:nvSpPr>
      <dsp:spPr>
        <a:xfrm>
          <a:off x="565784" y="0"/>
          <a:ext cx="6412230" cy="3886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C4908-6D1E-48A0-BEC6-D1CDAEF1D874}">
      <dsp:nvSpPr>
        <dsp:cNvPr id="0" name=""/>
        <dsp:cNvSpPr/>
      </dsp:nvSpPr>
      <dsp:spPr>
        <a:xfrm>
          <a:off x="3315" y="1165860"/>
          <a:ext cx="1449455" cy="1554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smtClean="0"/>
            <a:t>Bantuan Hukum Pemeriksaan Perkara Pidana</a:t>
          </a:r>
          <a:endParaRPr lang="id-ID" sz="1300" kern="1200"/>
        </a:p>
      </dsp:txBody>
      <dsp:txXfrm>
        <a:off x="74072" y="1236617"/>
        <a:ext cx="1307941" cy="1412966"/>
      </dsp:txXfrm>
    </dsp:sp>
    <dsp:sp modelId="{FF8A3529-9189-415D-857E-324D095F2B3F}">
      <dsp:nvSpPr>
        <dsp:cNvPr id="0" name=""/>
        <dsp:cNvSpPr/>
      </dsp:nvSpPr>
      <dsp:spPr>
        <a:xfrm>
          <a:off x="1525243" y="1165860"/>
          <a:ext cx="1449455" cy="1554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smtClean="0"/>
            <a:t>Bantuan Hukum Penyelesaian Perkara Pra Peradilan</a:t>
          </a:r>
          <a:endParaRPr lang="id-ID" sz="1300" kern="1200"/>
        </a:p>
      </dsp:txBody>
      <dsp:txXfrm>
        <a:off x="1596000" y="1236617"/>
        <a:ext cx="1307941" cy="1412966"/>
      </dsp:txXfrm>
    </dsp:sp>
    <dsp:sp modelId="{D7487740-AFBB-4CB0-B949-FF5CAD437419}">
      <dsp:nvSpPr>
        <dsp:cNvPr id="0" name=""/>
        <dsp:cNvSpPr/>
      </dsp:nvSpPr>
      <dsp:spPr>
        <a:xfrm>
          <a:off x="3047172" y="1165860"/>
          <a:ext cx="1449455" cy="1554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smtClean="0"/>
            <a:t>Bantuan Hukum Bidang Perdata dan Peradilan Agama</a:t>
          </a:r>
          <a:endParaRPr lang="id-ID" sz="1300" kern="1200"/>
        </a:p>
      </dsp:txBody>
      <dsp:txXfrm>
        <a:off x="3117929" y="1236617"/>
        <a:ext cx="1307941" cy="1412966"/>
      </dsp:txXfrm>
    </dsp:sp>
    <dsp:sp modelId="{4847AAA4-8D3A-40E1-A400-BE4658B9EB78}">
      <dsp:nvSpPr>
        <dsp:cNvPr id="0" name=""/>
        <dsp:cNvSpPr/>
      </dsp:nvSpPr>
      <dsp:spPr>
        <a:xfrm>
          <a:off x="4569100" y="1165860"/>
          <a:ext cx="1449455" cy="1554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smtClean="0"/>
            <a:t>Bantuan Hukum penyelesaian Perkara Tata Usaha Negara</a:t>
          </a:r>
          <a:endParaRPr lang="id-ID" sz="1300" kern="1200"/>
        </a:p>
      </dsp:txBody>
      <dsp:txXfrm>
        <a:off x="4639857" y="1236617"/>
        <a:ext cx="1307941" cy="1412966"/>
      </dsp:txXfrm>
    </dsp:sp>
    <dsp:sp modelId="{7D2C83B8-0927-46E2-9CB9-DA468CC65481}">
      <dsp:nvSpPr>
        <dsp:cNvPr id="0" name=""/>
        <dsp:cNvSpPr/>
      </dsp:nvSpPr>
      <dsp:spPr>
        <a:xfrm>
          <a:off x="6091029" y="1165860"/>
          <a:ext cx="1449455" cy="1554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dirty="0" smtClean="0"/>
            <a:t>Bantuan Hukum penyelesaaia</a:t>
          </a:r>
          <a:r>
            <a:rPr lang="en-US" sz="1300" kern="1200" dirty="0" smtClean="0"/>
            <a:t>n</a:t>
          </a:r>
          <a:r>
            <a:rPr lang="id-ID" sz="1300" kern="1200" dirty="0" smtClean="0"/>
            <a:t> permohonan Uji Materiil</a:t>
          </a:r>
          <a:endParaRPr lang="id-ID" sz="1300" kern="1200" dirty="0"/>
        </a:p>
      </dsp:txBody>
      <dsp:txXfrm>
        <a:off x="6161786" y="1236617"/>
        <a:ext cx="1307941" cy="14129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A3490-7334-4C87-B297-0FA186FD4EAF}">
      <dsp:nvSpPr>
        <dsp:cNvPr id="0" name=""/>
        <dsp:cNvSpPr/>
      </dsp:nvSpPr>
      <dsp:spPr>
        <a:xfrm>
          <a:off x="0" y="1565"/>
          <a:ext cx="8534400"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id-ID" sz="1900" kern="1200" dirty="0" smtClean="0"/>
            <a:t>BANTUAN HUKUM SETELAH ADANYA PUTUSAN PENGADILAN YANG BERKEKUATAN TETAP</a:t>
          </a:r>
          <a:endParaRPr lang="id-ID" sz="1900" kern="1200" dirty="0"/>
        </a:p>
      </dsp:txBody>
      <dsp:txXfrm>
        <a:off x="36896" y="38461"/>
        <a:ext cx="8460608" cy="6820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D1F9F-424F-49B3-9A5A-B37D86BCBDD2}">
      <dsp:nvSpPr>
        <dsp:cNvPr id="0" name=""/>
        <dsp:cNvSpPr/>
      </dsp:nvSpPr>
      <dsp:spPr>
        <a:xfrm rot="16200000">
          <a:off x="61576" y="-57868"/>
          <a:ext cx="3451225" cy="356696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6624" bIns="0" numCol="1" spcCol="1270" anchor="ctr" anchorCtr="0">
          <a:noAutofit/>
        </a:bodyPr>
        <a:lstStyle/>
        <a:p>
          <a:pPr lvl="0" algn="ctr" defTabSz="1289050" rtl="0">
            <a:lnSpc>
              <a:spcPct val="90000"/>
            </a:lnSpc>
            <a:spcBef>
              <a:spcPct val="0"/>
            </a:spcBef>
            <a:spcAft>
              <a:spcPct val="35000"/>
            </a:spcAft>
          </a:pPr>
          <a:r>
            <a:rPr lang="id-ID" sz="2900" kern="1200" smtClean="0"/>
            <a:t>Pelaksanaan Putusan Pengadilan Yang Telah Berkekuatan Hukum Tetap</a:t>
          </a:r>
          <a:endParaRPr lang="id-ID" sz="2900" kern="1200"/>
        </a:p>
      </dsp:txBody>
      <dsp:txXfrm rot="5400000">
        <a:off x="3708" y="690245"/>
        <a:ext cx="3566961" cy="2070735"/>
      </dsp:txXfrm>
    </dsp:sp>
    <dsp:sp modelId="{C697A439-4510-4C2B-B7B7-9DF41EE3EC90}">
      <dsp:nvSpPr>
        <dsp:cNvPr id="0" name=""/>
        <dsp:cNvSpPr/>
      </dsp:nvSpPr>
      <dsp:spPr>
        <a:xfrm rot="16200000">
          <a:off x="3896060" y="-57868"/>
          <a:ext cx="3451225" cy="356696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6624" bIns="0" numCol="1" spcCol="1270" anchor="ctr" anchorCtr="0">
          <a:noAutofit/>
        </a:bodyPr>
        <a:lstStyle/>
        <a:p>
          <a:pPr lvl="0" algn="ctr" defTabSz="1289050" rtl="0">
            <a:lnSpc>
              <a:spcPct val="90000"/>
            </a:lnSpc>
            <a:spcBef>
              <a:spcPct val="0"/>
            </a:spcBef>
            <a:spcAft>
              <a:spcPct val="35000"/>
            </a:spcAft>
          </a:pPr>
          <a:r>
            <a:rPr lang="id-ID" sz="2900" kern="1200" smtClean="0"/>
            <a:t>rehabilitasi</a:t>
          </a:r>
          <a:endParaRPr lang="id-ID" sz="2900" kern="1200"/>
        </a:p>
      </dsp:txBody>
      <dsp:txXfrm rot="5400000">
        <a:off x="3838192" y="690245"/>
        <a:ext cx="3566961" cy="20707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569BA-224F-434C-A5C9-43508D1F19D8}">
      <dsp:nvSpPr>
        <dsp:cNvPr id="0" name=""/>
        <dsp:cNvSpPr/>
      </dsp:nvSpPr>
      <dsp:spPr>
        <a:xfrm>
          <a:off x="0" y="0"/>
          <a:ext cx="3886200" cy="3886200"/>
        </a:xfrm>
        <a:prstGeom prst="pie">
          <a:avLst>
            <a:gd name="adj1" fmla="val 5400000"/>
            <a:gd name="adj2" fmla="val 16200000"/>
          </a:avLst>
        </a:prstGeom>
        <a:blipFill rotWithShape="0">
          <a:blip xmlns:r="http://schemas.openxmlformats.org/officeDocument/2006/relationships" r:embed="rId1"/>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BC1C5-9586-467A-B142-51B65BF3D17C}">
      <dsp:nvSpPr>
        <dsp:cNvPr id="0" name=""/>
        <dsp:cNvSpPr/>
      </dsp:nvSpPr>
      <dsp:spPr>
        <a:xfrm>
          <a:off x="1943100" y="0"/>
          <a:ext cx="5600700" cy="38862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d-ID" sz="1800" kern="1200" dirty="0" smtClean="0"/>
            <a:t>Peraturan Kepala BKN Nomor : 19 Tahun 2014 tentang Organisasi dan Tata Kerja BKN seb</a:t>
          </a:r>
          <a:r>
            <a:rPr lang="en-US" sz="1800" kern="1200" dirty="0" smtClean="0"/>
            <a:t>a</a:t>
          </a:r>
          <a:r>
            <a:rPr lang="id-ID" sz="1800" kern="1200" dirty="0" smtClean="0"/>
            <a:t>gaimana telah diubah dengan Peraturan Kepala BKN Nomor 31 Tahun  2015 tentang Perubahan atas Peraturan Kepala BKN Nomor 19 Tahun 2014 Tentang Organisasi dan Tata Kerja Badan Kepegawaian Negara (Berita Negara RI Tahun 2015 Nomor 1282)</a:t>
          </a:r>
          <a:endParaRPr lang="id-ID" sz="1800" kern="1200" dirty="0"/>
        </a:p>
      </dsp:txBody>
      <dsp:txXfrm>
        <a:off x="1943100" y="0"/>
        <a:ext cx="5600700" cy="1845944"/>
      </dsp:txXfrm>
    </dsp:sp>
    <dsp:sp modelId="{163F9E44-1DA5-4ADB-B829-C1A58793EFCD}">
      <dsp:nvSpPr>
        <dsp:cNvPr id="0" name=""/>
        <dsp:cNvSpPr/>
      </dsp:nvSpPr>
      <dsp:spPr>
        <a:xfrm>
          <a:off x="1020127" y="1845944"/>
          <a:ext cx="1845945" cy="1845945"/>
        </a:xfrm>
        <a:prstGeom prst="pie">
          <a:avLst>
            <a:gd name="adj1" fmla="val 5400000"/>
            <a:gd name="adj2" fmla="val 16200000"/>
          </a:avLst>
        </a:prstGeom>
        <a:blipFill rotWithShape="0">
          <a:blip xmlns:r="http://schemas.openxmlformats.org/officeDocument/2006/relationships" r:embed="rId2"/>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B630E-490B-4EE2-B073-38D68CE643E2}">
      <dsp:nvSpPr>
        <dsp:cNvPr id="0" name=""/>
        <dsp:cNvSpPr/>
      </dsp:nvSpPr>
      <dsp:spPr>
        <a:xfrm>
          <a:off x="1943100" y="1845944"/>
          <a:ext cx="5600700" cy="1845945"/>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d-ID" sz="1800" kern="1200" dirty="0" smtClean="0"/>
            <a:t>Guna ketertiban dan kelancaran dalam penanganan bantuan hukum di luar pengadilan maupun dalam per</a:t>
          </a:r>
          <a:r>
            <a:rPr lang="en-US" sz="1800" kern="1200" dirty="0" smtClean="0"/>
            <a:t>k</a:t>
          </a:r>
          <a:r>
            <a:rPr lang="id-ID" sz="1800" kern="1200" dirty="0" smtClean="0"/>
            <a:t>ara atau sengketa di muka pengadilan yang menyangkut BKN </a:t>
          </a:r>
          <a:endParaRPr lang="id-ID" sz="1800" kern="1200" dirty="0"/>
        </a:p>
      </dsp:txBody>
      <dsp:txXfrm>
        <a:off x="1943100" y="1845944"/>
        <a:ext cx="5600700" cy="1845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FB333-2B59-4F34-9439-2F3979451A3B}">
      <dsp:nvSpPr>
        <dsp:cNvPr id="0" name=""/>
        <dsp:cNvSpPr/>
      </dsp:nvSpPr>
      <dsp:spPr>
        <a:xfrm>
          <a:off x="237798" y="0"/>
          <a:ext cx="8058802" cy="7589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rtl="0">
            <a:lnSpc>
              <a:spcPct val="90000"/>
            </a:lnSpc>
            <a:spcBef>
              <a:spcPct val="0"/>
            </a:spcBef>
            <a:spcAft>
              <a:spcPct val="35000"/>
            </a:spcAft>
          </a:pPr>
          <a:r>
            <a:rPr lang="id-ID" sz="3800" kern="1200" smtClean="0"/>
            <a:t>Pengertian :</a:t>
          </a:r>
          <a:endParaRPr lang="id-ID" sz="3800" kern="1200"/>
        </a:p>
      </dsp:txBody>
      <dsp:txXfrm>
        <a:off x="1417982" y="111146"/>
        <a:ext cx="5698434" cy="536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B8F7-6BA8-491D-B99D-17B450139E20}">
      <dsp:nvSpPr>
        <dsp:cNvPr id="0" name=""/>
        <dsp:cNvSpPr/>
      </dsp:nvSpPr>
      <dsp:spPr>
        <a:xfrm rot="10800000">
          <a:off x="1614349" y="3312"/>
          <a:ext cx="5107416" cy="13115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371" tIns="60960" rIns="113792" bIns="60960" numCol="1" spcCol="1270" anchor="ctr" anchorCtr="0">
          <a:noAutofit/>
        </a:bodyPr>
        <a:lstStyle/>
        <a:p>
          <a:pPr lvl="0" algn="ctr" defTabSz="711200" rtl="0">
            <a:lnSpc>
              <a:spcPct val="90000"/>
            </a:lnSpc>
            <a:spcBef>
              <a:spcPct val="0"/>
            </a:spcBef>
            <a:spcAft>
              <a:spcPct val="35000"/>
            </a:spcAft>
          </a:pPr>
          <a:r>
            <a:rPr lang="id-ID" sz="1600" kern="1200" dirty="0" smtClean="0"/>
            <a:t>Bantuan hukum adalah pemberian layanan hukum oleh Badan Kepegawaian Negara dalam menangani masalah hukum yang terkait dengan pelaksanaan tugas</a:t>
          </a:r>
          <a:endParaRPr lang="id-ID" sz="1600" kern="1200" dirty="0"/>
        </a:p>
      </dsp:txBody>
      <dsp:txXfrm rot="10800000">
        <a:off x="1942244" y="3312"/>
        <a:ext cx="4779521" cy="1311580"/>
      </dsp:txXfrm>
    </dsp:sp>
    <dsp:sp modelId="{D968E57C-5D3C-4B92-AA32-0DE35552F00A}">
      <dsp:nvSpPr>
        <dsp:cNvPr id="0" name=""/>
        <dsp:cNvSpPr/>
      </dsp:nvSpPr>
      <dsp:spPr>
        <a:xfrm>
          <a:off x="958559" y="3312"/>
          <a:ext cx="1311580" cy="1311580"/>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FE35D-1FB3-41B3-AA79-8B0380450F5F}">
      <dsp:nvSpPr>
        <dsp:cNvPr id="0" name=""/>
        <dsp:cNvSpPr/>
      </dsp:nvSpPr>
      <dsp:spPr>
        <a:xfrm rot="10800000">
          <a:off x="1614349" y="1706409"/>
          <a:ext cx="5107416" cy="13115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371" tIns="60960" rIns="113792" bIns="60960" numCol="1" spcCol="1270" anchor="ctr" anchorCtr="0">
          <a:noAutofit/>
        </a:bodyPr>
        <a:lstStyle/>
        <a:p>
          <a:pPr lvl="0" algn="ctr" defTabSz="711200" rtl="0">
            <a:lnSpc>
              <a:spcPct val="90000"/>
            </a:lnSpc>
            <a:spcBef>
              <a:spcPct val="0"/>
            </a:spcBef>
            <a:spcAft>
              <a:spcPct val="35000"/>
            </a:spcAft>
          </a:pPr>
          <a:r>
            <a:rPr lang="id-ID" sz="1600" kern="1200" dirty="0" smtClean="0"/>
            <a:t>Pusat Konsultasi dan Bantuan Hukum Kepegawaian adalah unit yang melaksanakan pelayanan konsultasi dan/atau Bantuan Hukum Kepegawaian di lingkungan BKN</a:t>
          </a:r>
          <a:endParaRPr lang="id-ID" sz="1600" kern="1200" dirty="0"/>
        </a:p>
      </dsp:txBody>
      <dsp:txXfrm rot="10800000">
        <a:off x="1942244" y="1706409"/>
        <a:ext cx="4779521" cy="1311580"/>
      </dsp:txXfrm>
    </dsp:sp>
    <dsp:sp modelId="{4725FDCB-2565-41FA-9881-A14ECDB9DBF8}">
      <dsp:nvSpPr>
        <dsp:cNvPr id="0" name=""/>
        <dsp:cNvSpPr/>
      </dsp:nvSpPr>
      <dsp:spPr>
        <a:xfrm>
          <a:off x="958559" y="1706409"/>
          <a:ext cx="1311580" cy="1311580"/>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B39AAC-DC51-4FDF-BB58-CC651D6D9F8E}">
      <dsp:nvSpPr>
        <dsp:cNvPr id="0" name=""/>
        <dsp:cNvSpPr/>
      </dsp:nvSpPr>
      <dsp:spPr>
        <a:xfrm rot="10800000">
          <a:off x="1614349" y="3409506"/>
          <a:ext cx="5107416" cy="13115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371" tIns="60960" rIns="113792" bIns="60960" numCol="1" spcCol="1270" anchor="ctr" anchorCtr="0">
          <a:noAutofit/>
        </a:bodyPr>
        <a:lstStyle/>
        <a:p>
          <a:pPr lvl="0" algn="ctr" defTabSz="711200" rtl="0">
            <a:lnSpc>
              <a:spcPct val="90000"/>
            </a:lnSpc>
            <a:spcBef>
              <a:spcPct val="0"/>
            </a:spcBef>
            <a:spcAft>
              <a:spcPct val="35000"/>
            </a:spcAft>
          </a:pPr>
          <a:r>
            <a:rPr lang="id-ID" sz="1600" kern="1200" dirty="0" smtClean="0"/>
            <a:t>Masalah hukum adalah masalah yang timbul sebagai akibat dari pelaksanaan tugas dan fungsi BKN baik yang mengarah pada proses pengadilan, sedang dalam proses pengadilan dan setelah adanya putusan pengadilan</a:t>
          </a:r>
          <a:endParaRPr lang="id-ID" sz="1600" kern="1200" dirty="0"/>
        </a:p>
      </dsp:txBody>
      <dsp:txXfrm rot="10800000">
        <a:off x="1942244" y="3409506"/>
        <a:ext cx="4779521" cy="1311580"/>
      </dsp:txXfrm>
    </dsp:sp>
    <dsp:sp modelId="{4A48971E-4775-4705-B992-D1C7418EDD1D}">
      <dsp:nvSpPr>
        <dsp:cNvPr id="0" name=""/>
        <dsp:cNvSpPr/>
      </dsp:nvSpPr>
      <dsp:spPr>
        <a:xfrm>
          <a:off x="958559" y="3409506"/>
          <a:ext cx="1311580" cy="1311580"/>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F79A7-65C7-4553-B83C-4E00C857F934}">
      <dsp:nvSpPr>
        <dsp:cNvPr id="0" name=""/>
        <dsp:cNvSpPr/>
      </dsp:nvSpPr>
      <dsp:spPr>
        <a:xfrm rot="10800000">
          <a:off x="1619249" y="0"/>
          <a:ext cx="5675376" cy="758952"/>
        </a:xfrm>
        <a:prstGeom prst="homePlat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677" tIns="129540" rIns="241808" bIns="129540" numCol="1" spcCol="1270" anchor="ctr" anchorCtr="0">
          <a:noAutofit/>
        </a:bodyPr>
        <a:lstStyle/>
        <a:p>
          <a:pPr lvl="0" algn="ctr" defTabSz="1511300" rtl="0">
            <a:lnSpc>
              <a:spcPct val="90000"/>
            </a:lnSpc>
            <a:spcBef>
              <a:spcPct val="0"/>
            </a:spcBef>
            <a:spcAft>
              <a:spcPct val="35000"/>
            </a:spcAft>
          </a:pPr>
          <a:r>
            <a:rPr lang="id-ID" sz="3400" kern="1200" smtClean="0"/>
            <a:t>Bantuan Hukum diberikan :</a:t>
          </a:r>
          <a:endParaRPr lang="id-ID" sz="3400" kern="1200"/>
        </a:p>
      </dsp:txBody>
      <dsp:txXfrm rot="10800000">
        <a:off x="1808987" y="0"/>
        <a:ext cx="5485638" cy="758952"/>
      </dsp:txXfrm>
    </dsp:sp>
    <dsp:sp modelId="{EE35BF49-DE4D-4DF6-819D-C2D734970FE5}">
      <dsp:nvSpPr>
        <dsp:cNvPr id="0" name=""/>
        <dsp:cNvSpPr/>
      </dsp:nvSpPr>
      <dsp:spPr>
        <a:xfrm>
          <a:off x="1239773" y="0"/>
          <a:ext cx="758952" cy="758952"/>
        </a:xfrm>
        <a:prstGeom prst="ellipse">
          <a:avLst/>
        </a:prstGeom>
        <a:blipFill rotWithShape="1">
          <a:blip xmlns:r="http://schemas.openxmlformats.org/officeDocument/2006/relationships" r:embed="rId1"/>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BD178-FBDA-4F02-B9D4-1715AA9945A0}">
      <dsp:nvSpPr>
        <dsp:cNvPr id="0" name=""/>
        <dsp:cNvSpPr/>
      </dsp:nvSpPr>
      <dsp:spPr>
        <a:xfrm>
          <a:off x="0" y="0"/>
          <a:ext cx="2448272" cy="2448272"/>
        </a:xfrm>
        <a:prstGeom prst="pie">
          <a:avLst>
            <a:gd name="adj1" fmla="val 5400000"/>
            <a:gd name="adj2" fmla="val 162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B2DA8-05B7-4540-9755-166340653B4A}">
      <dsp:nvSpPr>
        <dsp:cNvPr id="0" name=""/>
        <dsp:cNvSpPr/>
      </dsp:nvSpPr>
      <dsp:spPr>
        <a:xfrm>
          <a:off x="1224136" y="0"/>
          <a:ext cx="7056783" cy="2448272"/>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kern="1200" dirty="0" smtClean="0"/>
            <a:t>Pejabat dan/atau Pegawai di lingkungan BKN Pusat</a:t>
          </a:r>
          <a:endParaRPr lang="id-ID" sz="1500" kern="1200" dirty="0"/>
        </a:p>
      </dsp:txBody>
      <dsp:txXfrm>
        <a:off x="1224136" y="0"/>
        <a:ext cx="7056783" cy="734483"/>
      </dsp:txXfrm>
    </dsp:sp>
    <dsp:sp modelId="{D35A2CC0-77B3-4C8A-A5D1-DA50ADA51BBE}">
      <dsp:nvSpPr>
        <dsp:cNvPr id="0" name=""/>
        <dsp:cNvSpPr/>
      </dsp:nvSpPr>
      <dsp:spPr>
        <a:xfrm>
          <a:off x="428448" y="734483"/>
          <a:ext cx="1591375" cy="1591375"/>
        </a:xfrm>
        <a:prstGeom prst="pie">
          <a:avLst>
            <a:gd name="adj1" fmla="val 5400000"/>
            <a:gd name="adj2" fmla="val 162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0DC50-EC48-479F-8208-1B7C8836F83A}">
      <dsp:nvSpPr>
        <dsp:cNvPr id="0" name=""/>
        <dsp:cNvSpPr/>
      </dsp:nvSpPr>
      <dsp:spPr>
        <a:xfrm>
          <a:off x="1224136" y="734483"/>
          <a:ext cx="7056783" cy="1591375"/>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kern="1200" dirty="0" smtClean="0"/>
            <a:t>Pejabat dan/atau Pegawai di Lingkungan Kantor Regioal BKN dan unit penyelenggara Seleksi Calon dan Penil</a:t>
          </a:r>
          <a:r>
            <a:rPr lang="en-US" sz="1500" kern="1200" dirty="0" err="1" smtClean="0"/>
            <a:t>aia</a:t>
          </a:r>
          <a:r>
            <a:rPr lang="id-ID" sz="1500" kern="1200" dirty="0" smtClean="0"/>
            <a:t>n Kompetensi Pegawai Aparatur Sipil Negara</a:t>
          </a:r>
          <a:endParaRPr lang="id-ID" sz="1500" kern="1200" dirty="0"/>
        </a:p>
      </dsp:txBody>
      <dsp:txXfrm>
        <a:off x="1224136" y="734483"/>
        <a:ext cx="7056783" cy="734480"/>
      </dsp:txXfrm>
    </dsp:sp>
    <dsp:sp modelId="{5CE14B2D-5803-4A99-A270-52F6C306DC39}">
      <dsp:nvSpPr>
        <dsp:cNvPr id="0" name=""/>
        <dsp:cNvSpPr/>
      </dsp:nvSpPr>
      <dsp:spPr>
        <a:xfrm>
          <a:off x="856895" y="1468963"/>
          <a:ext cx="734480" cy="734480"/>
        </a:xfrm>
        <a:prstGeom prst="pie">
          <a:avLst>
            <a:gd name="adj1" fmla="val 5400000"/>
            <a:gd name="adj2" fmla="val 162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4F4E0-F30F-47E4-91C1-99BE8D055697}">
      <dsp:nvSpPr>
        <dsp:cNvPr id="0" name=""/>
        <dsp:cNvSpPr/>
      </dsp:nvSpPr>
      <dsp:spPr>
        <a:xfrm>
          <a:off x="1224136" y="1468963"/>
          <a:ext cx="7056783" cy="73448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kern="1200" dirty="0" smtClean="0"/>
            <a:t>Pejabat dan/atau Pegawai BKN di UPT</a:t>
          </a:r>
          <a:endParaRPr lang="id-ID" sz="1500" kern="1200" dirty="0"/>
        </a:p>
      </dsp:txBody>
      <dsp:txXfrm>
        <a:off x="1224136" y="1468963"/>
        <a:ext cx="7056783" cy="734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885A7-6B96-4BD6-A677-274609A0876B}">
      <dsp:nvSpPr>
        <dsp:cNvPr id="0" name=""/>
        <dsp:cNvSpPr/>
      </dsp:nvSpPr>
      <dsp:spPr>
        <a:xfrm rot="5400000">
          <a:off x="4364937" y="-1334434"/>
          <a:ext cx="1846659" cy="4977192"/>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id-ID" sz="1800" kern="1200" dirty="0" smtClean="0"/>
            <a:t>Konsultasi Hukum Kepegawaian</a:t>
          </a:r>
          <a:endParaRPr lang="id-ID" sz="1800" kern="1200" dirty="0"/>
        </a:p>
        <a:p>
          <a:pPr marL="171450" lvl="1" indent="-171450" algn="l" defTabSz="800100" rtl="0">
            <a:lnSpc>
              <a:spcPct val="90000"/>
            </a:lnSpc>
            <a:spcBef>
              <a:spcPct val="0"/>
            </a:spcBef>
            <a:spcAft>
              <a:spcPct val="15000"/>
            </a:spcAft>
            <a:buChar char="••"/>
          </a:pPr>
          <a:r>
            <a:rPr lang="id-ID" sz="1800" kern="1200" dirty="0" smtClean="0"/>
            <a:t>Sebagai saksi</a:t>
          </a:r>
          <a:endParaRPr lang="id-ID" sz="1800" kern="1200" dirty="0"/>
        </a:p>
        <a:p>
          <a:pPr marL="171450" lvl="1" indent="-171450" algn="l" defTabSz="800100" rtl="0">
            <a:lnSpc>
              <a:spcPct val="90000"/>
            </a:lnSpc>
            <a:spcBef>
              <a:spcPct val="0"/>
            </a:spcBef>
            <a:spcAft>
              <a:spcPct val="15000"/>
            </a:spcAft>
            <a:buChar char="••"/>
          </a:pPr>
          <a:r>
            <a:rPr lang="id-ID" sz="1800" kern="1200" smtClean="0"/>
            <a:t>Sebagai saksi ahli</a:t>
          </a:r>
          <a:endParaRPr lang="id-ID" sz="1800" kern="1200"/>
        </a:p>
        <a:p>
          <a:pPr marL="171450" lvl="1" indent="-171450" algn="l" defTabSz="800100" rtl="0">
            <a:lnSpc>
              <a:spcPct val="90000"/>
            </a:lnSpc>
            <a:spcBef>
              <a:spcPct val="0"/>
            </a:spcBef>
            <a:spcAft>
              <a:spcPct val="15000"/>
            </a:spcAft>
            <a:buChar char="••"/>
          </a:pPr>
          <a:r>
            <a:rPr lang="id-ID" sz="1800" kern="1200" dirty="0" smtClean="0"/>
            <a:t>Bimbingan, analisis/telaah, fasilitasi dan koordinasi penyelesaian kasus-kasus ke</a:t>
          </a:r>
          <a:r>
            <a:rPr lang="en-US" sz="1800" kern="1200" dirty="0" smtClean="0"/>
            <a:t>p</a:t>
          </a:r>
          <a:r>
            <a:rPr lang="id-ID" sz="1800" kern="1200" dirty="0" smtClean="0"/>
            <a:t>egawaian</a:t>
          </a:r>
          <a:endParaRPr lang="id-ID" sz="1800" kern="1200" dirty="0"/>
        </a:p>
      </dsp:txBody>
      <dsp:txXfrm rot="-5400000">
        <a:off x="2799671" y="320978"/>
        <a:ext cx="4887046" cy="1666367"/>
      </dsp:txXfrm>
    </dsp:sp>
    <dsp:sp modelId="{18D25448-4D04-4C47-9904-9FC098EDB32C}">
      <dsp:nvSpPr>
        <dsp:cNvPr id="0" name=""/>
        <dsp:cNvSpPr/>
      </dsp:nvSpPr>
      <dsp:spPr>
        <a:xfrm>
          <a:off x="0" y="0"/>
          <a:ext cx="2799671" cy="230832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id-ID" sz="4800" kern="1200" dirty="0" smtClean="0"/>
            <a:t>Bantuan Hukum Berupa :</a:t>
          </a:r>
          <a:endParaRPr lang="id-ID" sz="4800" kern="1200" dirty="0"/>
        </a:p>
      </dsp:txBody>
      <dsp:txXfrm>
        <a:off x="112683" y="112683"/>
        <a:ext cx="2574305" cy="2082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8211C-345F-4C20-99BC-363FDB800012}">
      <dsp:nvSpPr>
        <dsp:cNvPr id="0" name=""/>
        <dsp:cNvSpPr/>
      </dsp:nvSpPr>
      <dsp:spPr>
        <a:xfrm>
          <a:off x="0" y="0"/>
          <a:ext cx="758952" cy="758952"/>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96F58-25D2-4F6C-8DF9-BC025D32660D}">
      <dsp:nvSpPr>
        <dsp:cNvPr id="0" name=""/>
        <dsp:cNvSpPr/>
      </dsp:nvSpPr>
      <dsp:spPr>
        <a:xfrm>
          <a:off x="379475" y="0"/>
          <a:ext cx="8154924" cy="758952"/>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id-ID" sz="2900" kern="1200" dirty="0" smtClean="0"/>
            <a:t>BANTUAN HUKUM TERDIRI :</a:t>
          </a:r>
          <a:endParaRPr lang="id-ID" sz="2900" kern="1200" dirty="0"/>
        </a:p>
      </dsp:txBody>
      <dsp:txXfrm>
        <a:off x="379475" y="0"/>
        <a:ext cx="8154924" cy="7589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D1F3E-7245-48DB-BC90-E5974D60F222}">
      <dsp:nvSpPr>
        <dsp:cNvPr id="0" name=""/>
        <dsp:cNvSpPr/>
      </dsp:nvSpPr>
      <dsp:spPr>
        <a:xfrm>
          <a:off x="1512371" y="0"/>
          <a:ext cx="4525962" cy="4525962"/>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91185-F8C2-4EE7-9500-010B42A8BD3C}">
      <dsp:nvSpPr>
        <dsp:cNvPr id="0" name=""/>
        <dsp:cNvSpPr/>
      </dsp:nvSpPr>
      <dsp:spPr>
        <a:xfrm>
          <a:off x="3775352" y="453038"/>
          <a:ext cx="2941875" cy="80441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dirty="0" smtClean="0"/>
            <a:t>Bantuan Hukum ya</a:t>
          </a:r>
          <a:r>
            <a:rPr lang="en-US" sz="1300" kern="1200" dirty="0" smtClean="0"/>
            <a:t>n</a:t>
          </a:r>
          <a:r>
            <a:rPr lang="id-ID" sz="1300" kern="1200" dirty="0" smtClean="0"/>
            <a:t>g mengarah pada proses pengadilan</a:t>
          </a:r>
          <a:endParaRPr lang="id-ID" sz="1300" kern="1200" dirty="0"/>
        </a:p>
      </dsp:txBody>
      <dsp:txXfrm>
        <a:off x="3814620" y="492306"/>
        <a:ext cx="2863339" cy="725883"/>
      </dsp:txXfrm>
    </dsp:sp>
    <dsp:sp modelId="{5E19C0E2-FA92-43E2-B8E4-DEBFDDF5F4C8}">
      <dsp:nvSpPr>
        <dsp:cNvPr id="0" name=""/>
        <dsp:cNvSpPr/>
      </dsp:nvSpPr>
      <dsp:spPr>
        <a:xfrm>
          <a:off x="3775352" y="1358009"/>
          <a:ext cx="2941875" cy="80441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dirty="0" smtClean="0"/>
            <a:t>Bantuan hukum yang sedang dalam proses pengadilan</a:t>
          </a:r>
          <a:endParaRPr lang="id-ID" sz="1300" kern="1200" dirty="0"/>
        </a:p>
      </dsp:txBody>
      <dsp:txXfrm>
        <a:off x="3814620" y="1397277"/>
        <a:ext cx="2863339" cy="725883"/>
      </dsp:txXfrm>
    </dsp:sp>
    <dsp:sp modelId="{067B2DD6-C8CF-4AC6-BB70-3A5CA12716FE}">
      <dsp:nvSpPr>
        <dsp:cNvPr id="0" name=""/>
        <dsp:cNvSpPr/>
      </dsp:nvSpPr>
      <dsp:spPr>
        <a:xfrm>
          <a:off x="3775352" y="2262980"/>
          <a:ext cx="2941875" cy="80441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dirty="0" smtClean="0"/>
            <a:t>Bantuan hukum setelah adanya putusan pengadilan</a:t>
          </a:r>
          <a:endParaRPr lang="id-ID" sz="1300" kern="1200" dirty="0"/>
        </a:p>
      </dsp:txBody>
      <dsp:txXfrm>
        <a:off x="3814620" y="2302248"/>
        <a:ext cx="2863339" cy="725883"/>
      </dsp:txXfrm>
    </dsp:sp>
    <dsp:sp modelId="{9D7EBE01-EA2C-4D5D-AF15-BF1917C1E024}">
      <dsp:nvSpPr>
        <dsp:cNvPr id="0" name=""/>
        <dsp:cNvSpPr/>
      </dsp:nvSpPr>
      <dsp:spPr>
        <a:xfrm>
          <a:off x="3775352" y="3167952"/>
          <a:ext cx="2941875" cy="80441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dirty="0" smtClean="0"/>
            <a:t>pendampingan</a:t>
          </a:r>
          <a:endParaRPr lang="id-ID" sz="1300" kern="1200" dirty="0"/>
        </a:p>
      </dsp:txBody>
      <dsp:txXfrm>
        <a:off x="3814620" y="3207220"/>
        <a:ext cx="2863339" cy="7258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23" name="Slide Number Placeholder 22"/>
          <p:cNvSpPr>
            <a:spLocks noGrp="1"/>
          </p:cNvSpPr>
          <p:nvPr>
            <p:ph type="sldNum" sz="quarter" idx="11"/>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4" name="Footer Placeholder 23"/>
          <p:cNvSpPr>
            <a:spLocks noGrp="1"/>
          </p:cNvSpPr>
          <p:nvPr>
            <p:ph type="ftr" sz="quarter" idx="12"/>
          </p:nvPr>
        </p:nvSpPr>
        <p:spPr/>
        <p:txBody>
          <a:bodyPr/>
          <a:lstStyle/>
          <a:p>
            <a:endParaRPr kumimoji="0"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19" name="Slide Number Placeholder 18"/>
          <p:cNvSpPr>
            <a:spLocks noGrp="1"/>
          </p:cNvSpPr>
          <p:nvPr>
            <p:ph type="sldNum" sz="quarter" idx="15"/>
          </p:nvPr>
        </p:nvSpPr>
        <p:spPr/>
        <p:txBody>
          <a:bodyPr/>
          <a:lstStyle/>
          <a:p>
            <a:fld id="{2C6B1FF6-39B9-40F5-8B67-33C6354A3D4F}" type="slidenum">
              <a:rPr kumimoji="0" lang="en-US" smtClean="0"/>
              <a:pPr eaLnBrk="1" latinLnBrk="0" hangingPunct="1"/>
              <a:t>‹#›</a:t>
            </a:fld>
            <a:endParaRPr kumimoji="0" lang="en-US" dirty="0"/>
          </a:p>
        </p:txBody>
      </p:sp>
      <p:sp>
        <p:nvSpPr>
          <p:cNvPr id="21" name="Footer Placeholder 20"/>
          <p:cNvSpPr>
            <a:spLocks noGrp="1"/>
          </p:cNvSpPr>
          <p:nvPr>
            <p:ph type="ftr" sz="quarter" idx="16"/>
          </p:nvPr>
        </p:nvSpPr>
        <p:spPr/>
        <p:txBody>
          <a:bodyPr/>
          <a:lstStyle/>
          <a:p>
            <a:endParaRPr kumimoji="0"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20" name="Slide Number Placeholder 19"/>
          <p:cNvSpPr>
            <a:spLocks noGrp="1"/>
          </p:cNvSpPr>
          <p:nvPr>
            <p:ph type="sldNum" sz="quarter" idx="11"/>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Footer Placeholder 20"/>
          <p:cNvSpPr>
            <a:spLocks noGrp="1"/>
          </p:cNvSpPr>
          <p:nvPr>
            <p:ph type="ftr" sz="quarter" idx="12"/>
          </p:nvPr>
        </p:nvSpPr>
        <p:spPr/>
        <p:txBody>
          <a:bodyPr/>
          <a:lstStyle/>
          <a:p>
            <a:endParaRPr kumimoji="0"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25" name="Slide Number Placeholder 24"/>
          <p:cNvSpPr>
            <a:spLocks noGrp="1"/>
          </p:cNvSpPr>
          <p:nvPr>
            <p:ph type="sldNum" sz="quarter" idx="16"/>
          </p:nvPr>
        </p:nvSpPr>
        <p:spPr/>
        <p:txBody>
          <a:bodyPr/>
          <a:lstStyle/>
          <a:p>
            <a:fld id="{2C6B1FF6-39B9-40F5-8B67-33C6354A3D4F}" type="slidenum">
              <a:rPr kumimoji="0" lang="en-US" smtClean="0"/>
              <a:pPr eaLnBrk="1" latinLnBrk="0" hangingPunct="1"/>
              <a:t>‹#›</a:t>
            </a:fld>
            <a:endParaRPr kumimoji="0" lang="en-US"/>
          </a:p>
        </p:txBody>
      </p:sp>
      <p:sp>
        <p:nvSpPr>
          <p:cNvPr id="26" name="Footer Placeholder 25"/>
          <p:cNvSpPr>
            <a:spLocks noGrp="1"/>
          </p:cNvSpPr>
          <p:nvPr>
            <p:ph type="ftr" sz="quarter" idx="17"/>
          </p:nvPr>
        </p:nvSpPr>
        <p:spPr/>
        <p:txBody>
          <a:bodyPr/>
          <a:lstStyle/>
          <a:p>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24" name="Slide Number Placeholder 23"/>
          <p:cNvSpPr>
            <a:spLocks noGrp="1"/>
          </p:cNvSpPr>
          <p:nvPr>
            <p:ph type="sldNum" sz="quarter" idx="17"/>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9" name="Footer Placeholder 28"/>
          <p:cNvSpPr>
            <a:spLocks noGrp="1"/>
          </p:cNvSpPr>
          <p:nvPr>
            <p:ph type="ftr" sz="quarter" idx="18"/>
          </p:nvPr>
        </p:nvSpPr>
        <p:spPr/>
        <p:txBody>
          <a:bodyPr/>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14" name="Slide Number Placeholder 13"/>
          <p:cNvSpPr>
            <a:spLocks noGrp="1"/>
          </p:cNvSpPr>
          <p:nvPr>
            <p:ph type="sldNum" sz="quarter" idx="11"/>
          </p:nvPr>
        </p:nvSpPr>
        <p:spPr/>
        <p:txBody>
          <a:bodyPr/>
          <a:lstStyle/>
          <a:p>
            <a:fld id="{2C6B1FF6-39B9-40F5-8B67-33C6354A3D4F}" type="slidenum">
              <a:rPr kumimoji="0" lang="en-US" smtClean="0"/>
              <a:pPr eaLnBrk="1" latinLnBrk="0" hangingPunct="1"/>
              <a:t>‹#›</a:t>
            </a:fld>
            <a:endParaRPr kumimoji="0" lang="en-US" dirty="0"/>
          </a:p>
        </p:txBody>
      </p:sp>
      <p:sp>
        <p:nvSpPr>
          <p:cNvPr id="18" name="Footer Placeholder 17"/>
          <p:cNvSpPr>
            <a:spLocks noGrp="1"/>
          </p:cNvSpPr>
          <p:nvPr>
            <p:ph type="ftr" sz="quarter" idx="12"/>
          </p:nvPr>
        </p:nvSpPr>
        <p:spPr/>
        <p:txBody>
          <a:bodyPr/>
          <a:lstStyle/>
          <a:p>
            <a:endParaRPr kumimoji="0"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12" name="Slide Number Placeholder 11"/>
          <p:cNvSpPr>
            <a:spLocks noGrp="1"/>
          </p:cNvSpPr>
          <p:nvPr>
            <p:ph type="sldNum" sz="quarter" idx="11"/>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
        <p:nvSpPr>
          <p:cNvPr id="13" name="Footer Placeholder 12"/>
          <p:cNvSpPr>
            <a:spLocks noGrp="1"/>
          </p:cNvSpPr>
          <p:nvPr>
            <p:ph type="ftr" sz="quarter" idx="12"/>
          </p:nvPr>
        </p:nvSpPr>
        <p:spPr/>
        <p:txBody>
          <a:bodyPr/>
          <a:lstStyle/>
          <a:p>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18" name="Slide Number Placeholder 17"/>
          <p:cNvSpPr>
            <a:spLocks noGrp="1"/>
          </p:cNvSpPr>
          <p:nvPr>
            <p:ph type="sldNum" sz="quarter" idx="16"/>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0" name="Footer Placeholder 19"/>
          <p:cNvSpPr>
            <a:spLocks noGrp="1"/>
          </p:cNvSpPr>
          <p:nvPr>
            <p:ph type="ftr" sz="quarter" idx="17"/>
          </p:nvPr>
        </p:nvSpPr>
        <p:spPr/>
        <p:txBody>
          <a:bodyPr/>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pPr eaLnBrk="1" latinLnBrk="0" hangingPunct="1"/>
            <a:fld id="{9D21D778-B565-4D7E-94D7-64010A445B68}" type="datetimeFigureOut">
              <a:rPr lang="en-US" smtClean="0"/>
              <a:pPr eaLnBrk="1" latinLnBrk="0" hangingPunct="1"/>
              <a:t>1/3/2017</a:t>
            </a:fld>
            <a:endParaRPr lang="en-US" dirty="0"/>
          </a:p>
        </p:txBody>
      </p:sp>
      <p:sp>
        <p:nvSpPr>
          <p:cNvPr id="20" name="Slide Number Placeholder 19"/>
          <p:cNvSpPr>
            <a:spLocks noGrp="1"/>
          </p:cNvSpPr>
          <p:nvPr>
            <p:ph type="sldNum" sz="quarter" idx="15"/>
          </p:nvPr>
        </p:nvSpPr>
        <p:spPr/>
        <p:txBody>
          <a:bodyPr/>
          <a:lstStyle/>
          <a:p>
            <a:fld id="{2C6B1FF6-39B9-40F5-8B67-33C6354A3D4F}" type="slidenum">
              <a:rPr kumimoji="0" lang="en-US" smtClean="0"/>
              <a:pPr eaLnBrk="1" latinLnBrk="0" hangingPunct="1"/>
              <a:t>‹#›</a:t>
            </a:fld>
            <a:endParaRPr kumimoji="0" lang="en-US" dirty="0"/>
          </a:p>
        </p:txBody>
      </p:sp>
      <p:sp>
        <p:nvSpPr>
          <p:cNvPr id="21" name="Footer Placeholder 20"/>
          <p:cNvSpPr>
            <a:spLocks noGrp="1"/>
          </p:cNvSpPr>
          <p:nvPr>
            <p:ph type="ftr" sz="quarter" idx="16"/>
          </p:nvPr>
        </p:nvSpPr>
        <p:spPr/>
        <p:txBody>
          <a:bodyPr/>
          <a:lstStyle/>
          <a:p>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9D21D778-B565-4D7E-94D7-64010A445B68}" type="datetimeFigureOut">
              <a:rPr lang="en-US" smtClean="0"/>
              <a:pPr eaLnBrk="1" latinLnBrk="0" hangingPunct="1"/>
              <a:t>1/3/2017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9D21D778-B565-4D7E-94D7-64010A445B68}" type="datetimeFigureOut">
              <a:rPr lang="en-US" smtClean="0"/>
              <a:pPr eaLnBrk="1" latinLnBrk="0" hangingPunct="1"/>
              <a:t>1/3/2017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2C6B1FF6-39B9-40F5-8B67-33C6354A3D4F}" type="slidenum">
              <a:rPr kumimoji="0" lang="en-US" smtClean="0"/>
              <a:pPr eaLnBrk="1" latinLnBrk="0" hangingPunct="1"/>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kumimoji="0"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kumimoji="0"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kumimoji="0"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kumimoji="0"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2C6B1FF6-39B9-40F5-8B67-33C6354A3D4F}" type="slidenum">
              <a:rPr kumimoji="0" lang="en-US" smtClean="0"/>
              <a:pPr eaLnBrk="1" latinLnBrk="0" hangingPunct="1"/>
              <a:t>‹#›</a:t>
            </a:fld>
            <a:endParaRPr kumimoji="0" lang="en-US"/>
          </a:p>
        </p:txBody>
      </p:sp>
    </p:spTree>
  </p:cSld>
  <p:clrMapOvr>
    <a:masterClrMapping/>
  </p:clrMapOv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pPr eaLnBrk="1" latinLnBrk="0" hangingPunct="1"/>
            <a:fld id="{9D21D778-B565-4D7E-94D7-64010A445B68}" type="datetimeFigureOut">
              <a:rPr lang="en-US" smtClean="0"/>
              <a:pPr eaLnBrk="1" latinLnBrk="0" hangingPunct="1"/>
              <a:t>1/3/2017</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kumimoji="0"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pPr eaLnBrk="1" latinLnBrk="0" hangingPunct="1"/>
            <a:fld id="{9D21D778-B565-4D7E-94D7-64010A445B68}" type="datetimeFigureOut">
              <a:rPr lang="en-US" smtClean="0"/>
              <a:pPr eaLnBrk="1" latinLnBrk="0" hangingPunct="1"/>
              <a:t>1/3/2017</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kumimoji="0"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pPr eaLnBrk="1" latinLnBrk="0" hangingPunct="1"/>
            <a:fld id="{9D21D778-B565-4D7E-94D7-64010A445B68}" type="datetimeFigureOut">
              <a:rPr lang="en-US" smtClean="0"/>
              <a:pPr eaLnBrk="1" latinLnBrk="0" hangingPunct="1"/>
              <a:t>1/3/2017</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kumimoji="0"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pPr eaLnBrk="1" latinLnBrk="0" hangingPunct="1"/>
            <a:fld id="{9D21D778-B565-4D7E-94D7-64010A445B68}" type="datetimeFigureOut">
              <a:rPr lang="en-US" smtClean="0"/>
              <a:pPr eaLnBrk="1" latinLnBrk="0" hangingPunct="1"/>
              <a:t>1/3/2017</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kumimoji="0" lang="en-US" dirty="0"/>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pPr eaLnBrk="1" latinLnBrk="0" hangingPunct="1"/>
            <a:fld id="{9D21D778-B565-4D7E-94D7-64010A445B68}" type="datetimeFigureOut">
              <a:rPr lang="en-US" smtClean="0"/>
              <a:pPr eaLnBrk="1" latinLnBrk="0" hangingPunct="1"/>
              <a:t>1/3/2017</a:t>
            </a:fld>
            <a:endParaRPr lang="en-US" dirty="0"/>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kumimoji="0"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2C6B1FF6-39B9-40F5-8B67-33C6354A3D4F}" type="slidenum">
              <a:rPr kumimoji="0" lang="en-US" smtClean="0"/>
              <a:pPr eaLnBrk="1" latinLnBrk="0" hangingPunct="1"/>
              <a:t>‹#›</a:t>
            </a:fld>
            <a:endParaRPr kumimoji="0" lang="en-US" dirty="0"/>
          </a:p>
        </p:txBody>
      </p:sp>
    </p:spTree>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kumimoji="0"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2C6B1FF6-39B9-40F5-8B67-33C6354A3D4F}" type="slidenum">
              <a:rPr kumimoji="0" lang="en-US" smtClean="0"/>
              <a:pPr eaLnBrk="1" latinLnBrk="0" hangingPunct="1"/>
              <a:t>‹#›</a:t>
            </a:fld>
            <a:endParaRPr kumimoji="0" lang="en-US"/>
          </a:p>
        </p:txBody>
      </p:sp>
    </p:spTree>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pPr eaLnBrk="1" latinLnBrk="0" hangingPunct="1"/>
            <a:fld id="{9D21D778-B565-4D7E-94D7-64010A445B68}" type="datetimeFigureOut">
              <a:rPr lang="en-US" smtClean="0"/>
              <a:pPr eaLnBrk="1" latinLnBrk="0" hangingPunct="1"/>
              <a:t>1/3/2017</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kumimoji="0"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2C6B1FF6-39B9-40F5-8B67-33C6354A3D4F}" type="slidenum">
              <a:rPr kumimoji="0" lang="en-US" smtClean="0"/>
              <a:pPr eaLnBrk="1" latinLnBrk="0" hangingPunct="1"/>
              <a:t>‹#›</a:t>
            </a:fld>
            <a:endParaRPr kumimoji="0"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lgn="r" eaLnBrk="1" latinLnBrk="0" hangingPunct="1"/>
            <a:fld id="{9D21D778-B565-4D7E-94D7-64010A445B68}" type="datetimeFigureOut">
              <a:rPr lang="en-US" smtClean="0"/>
              <a:pPr algn="r" eaLnBrk="1" latinLnBrk="0" hangingPunct="1"/>
              <a:t>1/3/2017</a:t>
            </a:fld>
            <a:endParaRPr lang="en-US" sz="1400" dirty="0">
              <a:solidFill>
                <a:srgbClr val="FFFFFF"/>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lgn="r" eaLnBrk="1" latinLnBrk="0" hangingPunct="1"/>
            <a:fld id="{9D21D778-B565-4D7E-94D7-64010A445B68}" type="datetimeFigureOut">
              <a:rPr lang="en-US" smtClean="0"/>
              <a:pPr algn="r" eaLnBrk="1" latinLnBrk="0" hangingPunct="1"/>
              <a:t>1/3/2017</a:t>
            </a:fld>
            <a:endParaRPr lang="en-US" sz="1400" dirty="0">
              <a:solidFill>
                <a:srgbClr val="FFFFFF"/>
              </a:solidFil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lgn="r" eaLnBrk="1" latinLnBrk="0" hangingPunct="1"/>
            <a:fld id="{9D21D778-B565-4D7E-94D7-64010A445B68}" type="datetimeFigureOut">
              <a:rPr lang="en-US" smtClean="0"/>
              <a:pPr algn="r" eaLnBrk="1" latinLnBrk="0" hangingPunct="1"/>
              <a:t>1/3/2017</a:t>
            </a:fld>
            <a:endParaRPr lang="en-US" sz="1400" dirty="0">
              <a:solidFill>
                <a:srgbClr val="FFFFFF"/>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r" eaLnBrk="1" latinLnBrk="0" hangingPunct="1"/>
            <a:fld id="{9D21D778-B565-4D7E-94D7-64010A445B68}" type="datetimeFigureOut">
              <a:rPr lang="en-US" smtClean="0"/>
              <a:pPr algn="r" eaLnBrk="1" latinLnBrk="0" hangingPunct="1"/>
              <a:t>1/3/2017</a:t>
            </a:fld>
            <a:endParaRPr lang="en-US" sz="1400" dirty="0">
              <a:solidFill>
                <a:srgbClr val="FFFFFF"/>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rgbClr val="FFFFFF"/>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9D21D778-B565-4D7E-94D7-64010A445B68}" type="datetimeFigureOut">
              <a:rPr lang="en-US" smtClean="0"/>
              <a:pPr algn="r" eaLnBrk="1" latinLnBrk="0" hangingPunct="1"/>
              <a:t>1/3/2017</a:t>
            </a:fld>
            <a:endParaRPr lang="en-US" sz="1400" dirty="0">
              <a:solidFill>
                <a:srgbClr val="FFFFFF"/>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l" eaLnBrk="1" latinLnBrk="0" hangingPunct="1"/>
            <a:endParaRPr kumimoji="0" lang="en-US" dirty="0">
              <a:solidFill>
                <a:srgbClr val="FFFFFF"/>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pPr algn="r" eaLnBrk="1" latinLnBrk="0" hangingPunct="1"/>
            <a:fld id="{9D21D778-B565-4D7E-94D7-64010A445B68}" type="datetimeFigureOut">
              <a:rPr lang="en-US" smtClean="0"/>
              <a:pPr algn="r" eaLnBrk="1" latinLnBrk="0" hangingPunct="1"/>
              <a:t>1/3/2017</a:t>
            </a:fld>
            <a:endParaRPr lang="en-US" sz="1400" dirty="0">
              <a:solidFill>
                <a:srgbClr val="FFFFFF"/>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lgn="r" eaLnBrk="1" latinLnBrk="0" hangingPunct="1"/>
            <a:fld id="{9D21D778-B565-4D7E-94D7-64010A445B68}" type="datetimeFigureOut">
              <a:rPr lang="en-US" smtClean="0"/>
              <a:pPr algn="r" eaLnBrk="1" latinLnBrk="0" hangingPunct="1"/>
              <a:t>1/3/2017</a:t>
            </a:fld>
            <a:endParaRPr lang="en-US" sz="1400" dirty="0">
              <a:solidFill>
                <a:srgbClr val="FFFFFF"/>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algn="r" eaLnBrk="1" latinLnBrk="0" hangingPunct="1"/>
            <a:fld id="{9D21D778-B565-4D7E-94D7-64010A445B68}" type="datetimeFigureOut">
              <a:rPr lang="en-US" smtClean="0"/>
              <a:pPr algn="r" eaLnBrk="1" latinLnBrk="0" hangingPunct="1"/>
              <a:t>1/3/2017</a:t>
            </a:fld>
            <a:endParaRPr lang="en-US" sz="1400" dirty="0">
              <a:solidFill>
                <a:srgbClr val="FFFFFF"/>
              </a:solidFill>
            </a:endParaRPr>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4.jpeg"/><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46.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5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68.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15.jpeg"/><Relationship Id="rId2" Type="http://schemas.openxmlformats.org/officeDocument/2006/relationships/diagramData" Target="../diagrams/data16.xml"/><Relationship Id="rId1" Type="http://schemas.openxmlformats.org/officeDocument/2006/relationships/slideLayout" Target="../slideLayouts/slideLayout35.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20688"/>
            <a:ext cx="7848600" cy="1927225"/>
          </a:xfrm>
        </p:spPr>
        <p:txBody>
          <a:bodyPr/>
          <a:lstStyle/>
          <a:p>
            <a:pPr algn="ctr"/>
            <a:r>
              <a:rPr lang="id-ID" dirty="0" smtClean="0"/>
              <a:t>RANCANGAN PERKA KEPALA BKN </a:t>
            </a:r>
            <a:endParaRPr lang="id-ID" dirty="0"/>
          </a:p>
        </p:txBody>
      </p:sp>
      <p:sp>
        <p:nvSpPr>
          <p:cNvPr id="2" name="Subtitle 1"/>
          <p:cNvSpPr>
            <a:spLocks noGrp="1"/>
          </p:cNvSpPr>
          <p:nvPr>
            <p:ph type="subTitle" idx="1"/>
          </p:nvPr>
        </p:nvSpPr>
        <p:spPr>
          <a:xfrm>
            <a:off x="1411560" y="3505200"/>
            <a:ext cx="6400800" cy="1752600"/>
          </a:xfrm>
        </p:spPr>
        <p:txBody>
          <a:bodyPr/>
          <a:lstStyle/>
          <a:p>
            <a:pPr algn="ctr"/>
            <a:r>
              <a:rPr lang="id-ID" dirty="0" smtClean="0"/>
              <a:t>TENTANG BANTUAN HUKUM</a:t>
            </a:r>
          </a:p>
          <a:p>
            <a:pPr algn="ctr"/>
            <a:r>
              <a:rPr lang="id-ID" dirty="0" smtClean="0"/>
              <a:t> DI LINGKUNGAN </a:t>
            </a:r>
          </a:p>
          <a:p>
            <a:pPr algn="ctr"/>
            <a:r>
              <a:rPr lang="id-ID" dirty="0" smtClean="0"/>
              <a:t>BADAN KEPEGAWAIAN NEGARA</a:t>
            </a:r>
            <a:endParaRPr lang="id-ID" dirty="0"/>
          </a:p>
        </p:txBody>
      </p:sp>
      <p:sp>
        <p:nvSpPr>
          <p:cNvPr id="4" name="TextBox 3"/>
          <p:cNvSpPr txBox="1"/>
          <p:nvPr/>
        </p:nvSpPr>
        <p:spPr>
          <a:xfrm>
            <a:off x="1547664" y="5446965"/>
            <a:ext cx="6120680" cy="646331"/>
          </a:xfrm>
          <a:prstGeom prst="rect">
            <a:avLst/>
          </a:prstGeom>
          <a:noFill/>
        </p:spPr>
        <p:txBody>
          <a:bodyPr wrap="square" rtlCol="0">
            <a:spAutoFit/>
          </a:bodyPr>
          <a:lstStyle/>
          <a:p>
            <a:pPr algn="ctr"/>
            <a:r>
              <a:rPr lang="id-ID" dirty="0" smtClean="0"/>
              <a:t>PUSAT KONSULTASI DAN BATUAN HUKUM KEPEGAWAIAN</a:t>
            </a:r>
            <a:endParaRPr lang="id-ID" dirty="0"/>
          </a:p>
        </p:txBody>
      </p:sp>
      <p:pic>
        <p:nvPicPr>
          <p:cNvPr id="6" name="irc_mi" descr="http://www.creditreport.org/wp-content/uploads/2012/11/law-scales_of_justice2-cmstk_legalities00011855.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2047111" cy="3816424"/>
          </a:xfrm>
          <a:prstGeom prst="rect">
            <a:avLst/>
          </a:prstGeom>
          <a:noFill/>
          <a:ln>
            <a:noFill/>
          </a:ln>
        </p:spPr>
      </p:pic>
    </p:spTree>
    <p:extLst>
      <p:ext uri="{BB962C8B-B14F-4D97-AF65-F5344CB8AC3E}">
        <p14:creationId xmlns:p14="http://schemas.microsoft.com/office/powerpoint/2010/main" val="1458423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88267264"/>
              </p:ext>
            </p:extLst>
          </p:nvPr>
        </p:nvGraphicFramePr>
        <p:xfrm>
          <a:off x="301752" y="869848"/>
          <a:ext cx="3982216"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1293395017"/>
              </p:ext>
            </p:extLst>
          </p:nvPr>
        </p:nvGraphicFramePr>
        <p:xfrm>
          <a:off x="762000" y="2063080"/>
          <a:ext cx="7543800" cy="3886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489920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38946539"/>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13"/>
            <p:extLst>
              <p:ext uri="{D42A27DB-BD31-4B8C-83A1-F6EECF244321}">
                <p14:modId xmlns:p14="http://schemas.microsoft.com/office/powerpoint/2010/main" val="3588374860"/>
              </p:ext>
            </p:extLst>
          </p:nvPr>
        </p:nvGraphicFramePr>
        <p:xfrm>
          <a:off x="352425" y="1463675"/>
          <a:ext cx="7680325"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450075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62313449"/>
              </p:ext>
            </p:extLst>
          </p:nvPr>
        </p:nvGraphicFramePr>
        <p:xfrm>
          <a:off x="301752" y="509808"/>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1985332815"/>
              </p:ext>
            </p:extLst>
          </p:nvPr>
        </p:nvGraphicFramePr>
        <p:xfrm>
          <a:off x="395536" y="1484784"/>
          <a:ext cx="8280920"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105121916"/>
              </p:ext>
            </p:extLst>
          </p:nvPr>
        </p:nvGraphicFramePr>
        <p:xfrm>
          <a:off x="827584" y="4149080"/>
          <a:ext cx="7776864" cy="23083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7923610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15738780"/>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146177996"/>
              </p:ext>
            </p:extLst>
          </p:nvPr>
        </p:nvGraphicFramePr>
        <p:xfrm>
          <a:off x="1598984" y="1481138"/>
          <a:ext cx="82296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rc_mi" descr="http://i45.tinypic.com/2nkt72h.jpg"/>
          <p:cNvPicPr/>
          <p:nvPr/>
        </p:nvPicPr>
        <p:blipFill>
          <a:blip r:embed="rId12">
            <a:extLst>
              <a:ext uri="{28A0092B-C50C-407E-A947-70E740481C1C}">
                <a14:useLocalDpi xmlns:a14="http://schemas.microsoft.com/office/drawing/2010/main" val="0"/>
              </a:ext>
            </a:extLst>
          </a:blip>
          <a:srcRect/>
          <a:stretch>
            <a:fillRect/>
          </a:stretch>
        </p:blipFill>
        <p:spPr bwMode="auto">
          <a:xfrm>
            <a:off x="34935" y="1412777"/>
            <a:ext cx="3816985" cy="4608512"/>
          </a:xfrm>
          <a:prstGeom prst="rect">
            <a:avLst/>
          </a:prstGeom>
          <a:noFill/>
          <a:ln>
            <a:noFill/>
          </a:ln>
        </p:spPr>
      </p:pic>
    </p:spTree>
    <p:extLst>
      <p:ext uri="{BB962C8B-B14F-4D97-AF65-F5344CB8AC3E}">
        <p14:creationId xmlns:p14="http://schemas.microsoft.com/office/powerpoint/2010/main" val="420756833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45194197"/>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1"/>
            <p:extLst>
              <p:ext uri="{D42A27DB-BD31-4B8C-83A1-F6EECF244321}">
                <p14:modId xmlns:p14="http://schemas.microsoft.com/office/powerpoint/2010/main" val="3694440188"/>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4097526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95397146"/>
              </p:ext>
            </p:extLst>
          </p:nvPr>
        </p:nvGraphicFramePr>
        <p:xfrm>
          <a:off x="301752" y="79784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530679935"/>
              </p:ext>
            </p:extLst>
          </p:nvPr>
        </p:nvGraphicFramePr>
        <p:xfrm>
          <a:off x="762000" y="2279104"/>
          <a:ext cx="7543800" cy="3886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2552547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54848777"/>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009812792"/>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537381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24530739"/>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810329816"/>
              </p:ext>
            </p:extLst>
          </p:nvPr>
        </p:nvGraphicFramePr>
        <p:xfrm>
          <a:off x="352425" y="1463675"/>
          <a:ext cx="5803751"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https://encrypted-tbn1.gstatic.com/images?q=tbn:ANd9GcT6vrJZonFGU1_eYTnX54rDvoGrd6MLNiLcJ51WCeSvicIPOCMNrA"/>
          <p:cNvPicPr/>
          <p:nvPr/>
        </p:nvPicPr>
        <p:blipFill>
          <a:blip r:embed="rId12">
            <a:extLst>
              <a:ext uri="{28A0092B-C50C-407E-A947-70E740481C1C}">
                <a14:useLocalDpi xmlns:a14="http://schemas.microsoft.com/office/drawing/2010/main" val="0"/>
              </a:ext>
            </a:extLst>
          </a:blip>
          <a:srcRect/>
          <a:stretch>
            <a:fillRect/>
          </a:stretch>
        </p:blipFill>
        <p:spPr bwMode="auto">
          <a:xfrm>
            <a:off x="6250461" y="1916832"/>
            <a:ext cx="2865755" cy="3096344"/>
          </a:xfrm>
          <a:prstGeom prst="rect">
            <a:avLst/>
          </a:prstGeom>
          <a:noFill/>
          <a:ln>
            <a:noFill/>
          </a:ln>
        </p:spPr>
      </p:pic>
    </p:spTree>
    <p:extLst>
      <p:ext uri="{BB962C8B-B14F-4D97-AF65-F5344CB8AC3E}">
        <p14:creationId xmlns:p14="http://schemas.microsoft.com/office/powerpoint/2010/main" val="25739528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7.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316</TotalTime>
  <Words>346</Words>
  <Application>Microsoft Office PowerPoint</Application>
  <PresentationFormat>On-screen Show (4:3)</PresentationFormat>
  <Paragraphs>44</Paragraphs>
  <Slides>9</Slides>
  <Notes>0</Notes>
  <HiddenSlides>0</HiddenSlides>
  <MMClips>0</MMClips>
  <ScaleCrop>false</ScaleCrop>
  <HeadingPairs>
    <vt:vector size="4" baseType="variant">
      <vt:variant>
        <vt:lpstr>Theme</vt:lpstr>
      </vt:variant>
      <vt:variant>
        <vt:i4>8</vt:i4>
      </vt:variant>
      <vt:variant>
        <vt:lpstr>Slide Titles</vt:lpstr>
      </vt:variant>
      <vt:variant>
        <vt:i4>9</vt:i4>
      </vt:variant>
    </vt:vector>
  </HeadingPairs>
  <TitlesOfParts>
    <vt:vector size="17" baseType="lpstr">
      <vt:lpstr>NewsPrint</vt:lpstr>
      <vt:lpstr>Mylar</vt:lpstr>
      <vt:lpstr>1_NewsPrint</vt:lpstr>
      <vt:lpstr>Concourse</vt:lpstr>
      <vt:lpstr>Equity</vt:lpstr>
      <vt:lpstr>Autumn</vt:lpstr>
      <vt:lpstr>Waveform</vt:lpstr>
      <vt:lpstr>Kilter</vt:lpstr>
      <vt:lpstr>RANCANGAN PERKA KEPALA BKN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RANCAANGAN PERKA KEPALA BKN</dc:title>
  <dc:creator>Acer_422</dc:creator>
  <cp:lastModifiedBy>RENKAL</cp:lastModifiedBy>
  <cp:revision>16</cp:revision>
  <dcterms:created xsi:type="dcterms:W3CDTF">2016-12-30T02:57:26Z</dcterms:created>
  <dcterms:modified xsi:type="dcterms:W3CDTF">2017-01-03T01:20:01Z</dcterms:modified>
</cp:coreProperties>
</file>