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114931"/>
              </p:ext>
            </p:extLst>
          </p:nvPr>
        </p:nvGraphicFramePr>
        <p:xfrm>
          <a:off x="381000" y="1981200"/>
          <a:ext cx="8382000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3352800"/>
                <a:gridCol w="2095500"/>
                <a:gridCol w="20955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NO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KEGIATAN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ANGGARAN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WAKTU PELAKSANAAN</a:t>
                      </a:r>
                      <a:endParaRPr lang="id-ID" dirty="0"/>
                    </a:p>
                  </a:txBody>
                  <a:tcPr/>
                </a:tc>
              </a:tr>
              <a:tr h="198120">
                <a:tc>
                  <a:txBody>
                    <a:bodyPr/>
                    <a:lstStyle/>
                    <a:p>
                      <a:pPr algn="ctr"/>
                      <a:r>
                        <a:rPr lang="id-ID" sz="800" i="1" dirty="0" smtClean="0"/>
                        <a:t>1</a:t>
                      </a:r>
                      <a:endParaRPr lang="id-ID" sz="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800" i="1" dirty="0" smtClean="0"/>
                        <a:t>2</a:t>
                      </a:r>
                      <a:endParaRPr lang="id-ID" sz="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800" i="1" dirty="0" smtClean="0"/>
                        <a:t>3</a:t>
                      </a:r>
                      <a:endParaRPr lang="id-ID" sz="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800" i="1" dirty="0" smtClean="0"/>
                        <a:t>4</a:t>
                      </a:r>
                      <a:endParaRPr lang="id-ID" sz="8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1.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Informasi</a:t>
                      </a:r>
                      <a:r>
                        <a:rPr lang="en-US" dirty="0" smtClean="0"/>
                        <a:t> Monitoring </a:t>
                      </a:r>
                      <a:r>
                        <a:rPr lang="en-US" dirty="0" err="1" smtClean="0"/>
                        <a:t>Pengadaan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Barang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Jasa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Rp. </a:t>
                      </a:r>
                      <a:r>
                        <a:rPr lang="en-US" dirty="0" smtClean="0"/>
                        <a:t>0</a:t>
                      </a:r>
                      <a:r>
                        <a:rPr lang="id-ID" dirty="0" smtClean="0"/>
                        <a:t>,-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Jan</a:t>
                      </a:r>
                      <a:r>
                        <a:rPr lang="id-ID" dirty="0" smtClean="0"/>
                        <a:t> </a:t>
                      </a:r>
                      <a:r>
                        <a:rPr lang="id-ID" baseline="0" dirty="0" smtClean="0"/>
                        <a:t> </a:t>
                      </a:r>
                      <a:r>
                        <a:rPr lang="id-ID" baseline="0" dirty="0" smtClean="0"/>
                        <a:t>s.d </a:t>
                      </a:r>
                      <a:r>
                        <a:rPr lang="en-US" baseline="0" dirty="0" smtClean="0"/>
                        <a:t>Des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7620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Unit/Satker	: </a:t>
            </a:r>
            <a:r>
              <a:rPr lang="en-US" dirty="0" smtClean="0"/>
              <a:t>Biro </a:t>
            </a:r>
            <a:r>
              <a:rPr lang="en-US" dirty="0" err="1" smtClean="0"/>
              <a:t>Umum</a:t>
            </a:r>
            <a:endParaRPr lang="id-ID" dirty="0" smtClean="0"/>
          </a:p>
          <a:p>
            <a:r>
              <a:rPr lang="id-ID" dirty="0" smtClean="0"/>
              <a:t>Inovasi		: </a:t>
            </a:r>
            <a:r>
              <a:rPr lang="en-US" dirty="0" smtClean="0"/>
              <a:t>SIMON BAJA</a:t>
            </a:r>
            <a:endParaRPr lang="id-ID" dirty="0"/>
          </a:p>
        </p:txBody>
      </p:sp>
      <p:sp>
        <p:nvSpPr>
          <p:cNvPr id="6" name="TextBox 5"/>
          <p:cNvSpPr txBox="1"/>
          <p:nvPr/>
        </p:nvSpPr>
        <p:spPr>
          <a:xfrm>
            <a:off x="4648200" y="4724400"/>
            <a:ext cx="3886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Jakarta, </a:t>
            </a:r>
            <a:r>
              <a:rPr lang="id-ID" dirty="0" smtClean="0"/>
              <a:t>2</a:t>
            </a:r>
            <a:r>
              <a:rPr lang="en-US" dirty="0" smtClean="0"/>
              <a:t>7</a:t>
            </a:r>
            <a:r>
              <a:rPr lang="id-ID" dirty="0" smtClean="0"/>
              <a:t> </a:t>
            </a:r>
            <a:r>
              <a:rPr lang="id-ID" dirty="0" smtClean="0"/>
              <a:t>Desember 2016</a:t>
            </a:r>
          </a:p>
          <a:p>
            <a:r>
              <a:rPr lang="en-US" dirty="0" err="1" smtClean="0"/>
              <a:t>Kepala</a:t>
            </a:r>
            <a:r>
              <a:rPr lang="en-US" dirty="0" smtClean="0"/>
              <a:t> Biro </a:t>
            </a:r>
            <a:r>
              <a:rPr lang="en-US" dirty="0" err="1" smtClean="0"/>
              <a:t>Umum</a:t>
            </a:r>
            <a:endParaRPr lang="id-ID" dirty="0" smtClean="0"/>
          </a:p>
          <a:p>
            <a:endParaRPr lang="id-ID" dirty="0" smtClean="0"/>
          </a:p>
          <a:p>
            <a:endParaRPr lang="id-ID" dirty="0" smtClean="0"/>
          </a:p>
          <a:p>
            <a:r>
              <a:rPr lang="en-US" dirty="0" smtClean="0"/>
              <a:t>Drs. </a:t>
            </a:r>
            <a:r>
              <a:rPr lang="en-US" dirty="0" err="1" smtClean="0"/>
              <a:t>Heru</a:t>
            </a:r>
            <a:r>
              <a:rPr lang="en-US" dirty="0" smtClean="0"/>
              <a:t> </a:t>
            </a:r>
            <a:r>
              <a:rPr lang="en-US" dirty="0" err="1" smtClean="0"/>
              <a:t>Purwaka</a:t>
            </a:r>
            <a:r>
              <a:rPr lang="en-US" dirty="0" smtClean="0"/>
              <a:t>, MM</a:t>
            </a:r>
            <a:endParaRPr lang="id-ID" dirty="0" smtClean="0"/>
          </a:p>
          <a:p>
            <a:r>
              <a:rPr lang="id-ID" dirty="0" smtClean="0"/>
              <a:t>NIP. </a:t>
            </a:r>
            <a:r>
              <a:rPr lang="en-US" dirty="0" smtClean="0"/>
              <a:t>19630208 199103 1 001</a:t>
            </a:r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45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adejajang</dc:creator>
  <cp:lastModifiedBy>RENKAL</cp:lastModifiedBy>
  <cp:revision>6</cp:revision>
  <dcterms:created xsi:type="dcterms:W3CDTF">2006-08-16T00:00:00Z</dcterms:created>
  <dcterms:modified xsi:type="dcterms:W3CDTF">2017-01-03T08:03:18Z</dcterms:modified>
</cp:coreProperties>
</file>