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981200"/>
          <a:ext cx="838200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3528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ANGGARAN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WAKTU PELAKSANAAN</a:t>
                      </a:r>
                      <a:endParaRPr lang="id-ID" dirty="0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1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2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3</a:t>
                      </a:r>
                      <a:endParaRPr lang="id-ID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800" i="1" dirty="0" smtClean="0"/>
                        <a:t>4</a:t>
                      </a:r>
                      <a:endParaRPr lang="id-ID" sz="8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Pengembangan Sistem Aplikasi Penyelesaian Status dan Kedudukan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Rp. 110.000.000,-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April </a:t>
                      </a:r>
                      <a:r>
                        <a:rPr lang="id-ID" baseline="0" dirty="0" smtClean="0"/>
                        <a:t> s.d Mei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7620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Unit/Satker	: Direktorat Status dan Kedudukan</a:t>
            </a:r>
          </a:p>
          <a:p>
            <a:r>
              <a:rPr lang="id-ID" dirty="0" smtClean="0"/>
              <a:t>Inovasi		: Rapat Kerja Permasalahan Status dan Kedudukan dengan 			  Kanreg BKN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4724400"/>
            <a:ext cx="3886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29 Desember 2016</a:t>
            </a:r>
          </a:p>
          <a:p>
            <a:r>
              <a:rPr lang="id-ID" dirty="0" smtClean="0"/>
              <a:t>Direktorat Status dan Kedudukan</a:t>
            </a:r>
          </a:p>
          <a:p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Warli, SH</a:t>
            </a:r>
          </a:p>
          <a:p>
            <a:r>
              <a:rPr lang="id-ID" dirty="0" smtClean="0"/>
              <a:t>NIP. 19591205 198201 1 001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adejajang</dc:creator>
  <cp:lastModifiedBy>adejajang</cp:lastModifiedBy>
  <cp:revision>5</cp:revision>
  <dcterms:created xsi:type="dcterms:W3CDTF">2006-08-16T00:00:00Z</dcterms:created>
  <dcterms:modified xsi:type="dcterms:W3CDTF">2016-12-29T08:09:37Z</dcterms:modified>
</cp:coreProperties>
</file>