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97" r:id="rId3"/>
    <p:sldId id="288" r:id="rId4"/>
    <p:sldId id="289" r:id="rId5"/>
    <p:sldId id="294" r:id="rId6"/>
    <p:sldId id="257" r:id="rId7"/>
    <p:sldId id="291" r:id="rId8"/>
    <p:sldId id="268" r:id="rId9"/>
    <p:sldId id="290" r:id="rId10"/>
    <p:sldId id="274" r:id="rId11"/>
    <p:sldId id="275" r:id="rId12"/>
    <p:sldId id="276" r:id="rId13"/>
    <p:sldId id="266" r:id="rId14"/>
    <p:sldId id="29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D4BF57-75AE-4240-8E74-FF84F122A0BF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74554D-3C25-4A03-8BC8-C64F9CFEC402}">
      <dgm:prSet phldrT="[Text]" custT="1"/>
      <dgm:spPr/>
      <dgm:t>
        <a:bodyPr/>
        <a:lstStyle/>
        <a:p>
          <a:r>
            <a:rPr lang="en-US" sz="1400" dirty="0" err="1" smtClean="0"/>
            <a:t>Beranda</a:t>
          </a:r>
          <a:endParaRPr lang="en-US" sz="1400" dirty="0"/>
        </a:p>
      </dgm:t>
    </dgm:pt>
    <dgm:pt modelId="{32818BE2-6F02-4AF3-984E-285582788106}" type="parTrans" cxnId="{06A3FBC0-62D0-44EF-ADE0-76E6BB051D9E}">
      <dgm:prSet/>
      <dgm:spPr/>
      <dgm:t>
        <a:bodyPr/>
        <a:lstStyle/>
        <a:p>
          <a:endParaRPr lang="en-US" sz="1400"/>
        </a:p>
      </dgm:t>
    </dgm:pt>
    <dgm:pt modelId="{032F0DCA-52CF-4268-BE44-464D9EF8F097}" type="sibTrans" cxnId="{06A3FBC0-62D0-44EF-ADE0-76E6BB051D9E}">
      <dgm:prSet/>
      <dgm:spPr/>
      <dgm:t>
        <a:bodyPr/>
        <a:lstStyle/>
        <a:p>
          <a:endParaRPr lang="en-US" sz="1400"/>
        </a:p>
      </dgm:t>
    </dgm:pt>
    <dgm:pt modelId="{620DC6AA-BF37-4939-80D7-40182364A00C}">
      <dgm:prSet phldrT="[Text]" custT="1"/>
      <dgm:spPr/>
      <dgm:t>
        <a:bodyPr/>
        <a:lstStyle/>
        <a:p>
          <a:r>
            <a:rPr lang="en-US" sz="1400" dirty="0" err="1" smtClean="0"/>
            <a:t>Visi</a:t>
          </a:r>
          <a:r>
            <a:rPr lang="en-US" sz="1400" dirty="0" smtClean="0"/>
            <a:t> </a:t>
          </a:r>
          <a:r>
            <a:rPr lang="en-US" sz="1400" dirty="0" err="1" smtClean="0"/>
            <a:t>dan</a:t>
          </a:r>
          <a:r>
            <a:rPr lang="en-US" sz="1400" dirty="0" smtClean="0"/>
            <a:t> </a:t>
          </a:r>
          <a:r>
            <a:rPr lang="en-US" sz="1400" dirty="0" err="1" smtClean="0"/>
            <a:t>Misi</a:t>
          </a:r>
          <a:endParaRPr lang="en-US" sz="1400" dirty="0"/>
        </a:p>
      </dgm:t>
    </dgm:pt>
    <dgm:pt modelId="{CA3CB4A0-FE86-4D69-8B3F-74E2BAA4F4F0}" type="parTrans" cxnId="{E9D57E34-EE59-45D5-B7FA-D5CB60923FA4}">
      <dgm:prSet/>
      <dgm:spPr/>
      <dgm:t>
        <a:bodyPr/>
        <a:lstStyle/>
        <a:p>
          <a:endParaRPr lang="en-US" sz="1400"/>
        </a:p>
      </dgm:t>
    </dgm:pt>
    <dgm:pt modelId="{916662C2-4DBC-41E8-9C17-47B95219E56C}" type="sibTrans" cxnId="{E9D57E34-EE59-45D5-B7FA-D5CB60923FA4}">
      <dgm:prSet/>
      <dgm:spPr/>
      <dgm:t>
        <a:bodyPr/>
        <a:lstStyle/>
        <a:p>
          <a:endParaRPr lang="en-US" sz="1400"/>
        </a:p>
      </dgm:t>
    </dgm:pt>
    <dgm:pt modelId="{01C402AE-6C17-4C8C-8EEA-B470EB20786A}">
      <dgm:prSet phldrT="[Text]" custT="1"/>
      <dgm:spPr/>
      <dgm:t>
        <a:bodyPr/>
        <a:lstStyle/>
        <a:p>
          <a:r>
            <a:rPr lang="en-US" sz="1400" dirty="0" err="1" smtClean="0"/>
            <a:t>Kegiatan</a:t>
          </a:r>
          <a:endParaRPr lang="en-US" sz="1400" dirty="0"/>
        </a:p>
      </dgm:t>
    </dgm:pt>
    <dgm:pt modelId="{A15500EA-4822-4EF7-A90C-66F17A07A709}" type="parTrans" cxnId="{EBF74FE0-4A47-4E93-B618-C0956EB4E188}">
      <dgm:prSet/>
      <dgm:spPr/>
      <dgm:t>
        <a:bodyPr/>
        <a:lstStyle/>
        <a:p>
          <a:endParaRPr lang="en-US" sz="1400"/>
        </a:p>
      </dgm:t>
    </dgm:pt>
    <dgm:pt modelId="{D8750D9F-9D0F-4795-8B9E-05DCCEEA83AA}" type="sibTrans" cxnId="{EBF74FE0-4A47-4E93-B618-C0956EB4E188}">
      <dgm:prSet/>
      <dgm:spPr/>
      <dgm:t>
        <a:bodyPr/>
        <a:lstStyle/>
        <a:p>
          <a:endParaRPr lang="en-US" sz="1400"/>
        </a:p>
      </dgm:t>
    </dgm:pt>
    <dgm:pt modelId="{60439B68-04F7-45BB-B5A1-25FF540680F0}">
      <dgm:prSet phldrT="[Text]" custT="1"/>
      <dgm:spPr/>
      <dgm:t>
        <a:bodyPr/>
        <a:lstStyle/>
        <a:p>
          <a:r>
            <a:rPr lang="en-US" sz="1400" dirty="0" err="1" smtClean="0"/>
            <a:t>Pelatihan</a:t>
          </a:r>
          <a:r>
            <a:rPr lang="en-US" sz="1400" dirty="0" smtClean="0"/>
            <a:t> ASN</a:t>
          </a:r>
          <a:endParaRPr lang="en-US" sz="1400" dirty="0"/>
        </a:p>
      </dgm:t>
    </dgm:pt>
    <dgm:pt modelId="{22533C0F-8394-4F6D-A41F-DB618007FE72}" type="parTrans" cxnId="{D37B232C-FBB1-42EB-86CF-1E66FDF50BDE}">
      <dgm:prSet/>
      <dgm:spPr/>
      <dgm:t>
        <a:bodyPr/>
        <a:lstStyle/>
        <a:p>
          <a:endParaRPr lang="en-US" sz="1400"/>
        </a:p>
      </dgm:t>
    </dgm:pt>
    <dgm:pt modelId="{3A8E9175-B0C5-405B-9F7A-B8C77900B27B}" type="sibTrans" cxnId="{D37B232C-FBB1-42EB-86CF-1E66FDF50BDE}">
      <dgm:prSet/>
      <dgm:spPr/>
      <dgm:t>
        <a:bodyPr/>
        <a:lstStyle/>
        <a:p>
          <a:endParaRPr lang="en-US" sz="1400"/>
        </a:p>
      </dgm:t>
    </dgm:pt>
    <dgm:pt modelId="{4509C626-69CA-443A-85C5-A2544D1BCB46}">
      <dgm:prSet phldrT="[Text]" custT="1"/>
      <dgm:spPr/>
      <dgm:t>
        <a:bodyPr/>
        <a:lstStyle/>
        <a:p>
          <a:r>
            <a:rPr lang="en-US" sz="1400" dirty="0" err="1" smtClean="0"/>
            <a:t>Profil</a:t>
          </a:r>
          <a:endParaRPr lang="en-US" sz="1400" dirty="0"/>
        </a:p>
      </dgm:t>
    </dgm:pt>
    <dgm:pt modelId="{91670C6F-F378-4E22-AA1E-088831C3B61A}" type="parTrans" cxnId="{21CD9A62-17F2-4D76-A7F8-B9D527769122}">
      <dgm:prSet/>
      <dgm:spPr/>
      <dgm:t>
        <a:bodyPr/>
        <a:lstStyle/>
        <a:p>
          <a:endParaRPr lang="en-US" sz="1400"/>
        </a:p>
      </dgm:t>
    </dgm:pt>
    <dgm:pt modelId="{919C637E-9A7D-4120-A4F0-F0C0CBD85456}" type="sibTrans" cxnId="{21CD9A62-17F2-4D76-A7F8-B9D527769122}">
      <dgm:prSet/>
      <dgm:spPr/>
      <dgm:t>
        <a:bodyPr/>
        <a:lstStyle/>
        <a:p>
          <a:endParaRPr lang="en-US" sz="1400"/>
        </a:p>
      </dgm:t>
    </dgm:pt>
    <dgm:pt modelId="{96CCCE1D-7903-4E75-ACB7-AB3E9D0A3DD1}">
      <dgm:prSet phldrT="[Text]" custT="1"/>
      <dgm:spPr/>
      <dgm:t>
        <a:bodyPr/>
        <a:lstStyle/>
        <a:p>
          <a:r>
            <a:rPr lang="en-US" sz="1400" dirty="0" err="1" smtClean="0"/>
            <a:t>Tugas</a:t>
          </a:r>
          <a:r>
            <a:rPr lang="en-US" sz="1400" dirty="0" smtClean="0"/>
            <a:t> </a:t>
          </a:r>
          <a:r>
            <a:rPr lang="en-US" sz="1400" dirty="0" err="1" smtClean="0"/>
            <a:t>dan</a:t>
          </a:r>
          <a:r>
            <a:rPr lang="en-US" sz="1400" dirty="0" smtClean="0"/>
            <a:t> </a:t>
          </a:r>
          <a:r>
            <a:rPr lang="en-US" sz="1400" dirty="0" err="1" smtClean="0"/>
            <a:t>Fungsi</a:t>
          </a:r>
          <a:endParaRPr lang="en-US" sz="1400" dirty="0"/>
        </a:p>
      </dgm:t>
    </dgm:pt>
    <dgm:pt modelId="{2E969B90-9D2A-4469-81AA-6FFDEC62DD90}" type="parTrans" cxnId="{FACEABA6-A2EB-4502-93EA-9B7B09C1F04C}">
      <dgm:prSet/>
      <dgm:spPr/>
      <dgm:t>
        <a:bodyPr/>
        <a:lstStyle/>
        <a:p>
          <a:endParaRPr lang="en-US" sz="1400"/>
        </a:p>
      </dgm:t>
    </dgm:pt>
    <dgm:pt modelId="{586AFB02-5F77-4417-8240-EBA8EB3F6B6C}" type="sibTrans" cxnId="{FACEABA6-A2EB-4502-93EA-9B7B09C1F04C}">
      <dgm:prSet/>
      <dgm:spPr/>
      <dgm:t>
        <a:bodyPr/>
        <a:lstStyle/>
        <a:p>
          <a:endParaRPr lang="en-US" sz="1400"/>
        </a:p>
      </dgm:t>
    </dgm:pt>
    <dgm:pt modelId="{BC8CB532-94F3-4247-80A3-C63445D5B50A}">
      <dgm:prSet phldrT="[Text]" custT="1"/>
      <dgm:spPr/>
      <dgm:t>
        <a:bodyPr/>
        <a:lstStyle/>
        <a:p>
          <a:r>
            <a:rPr lang="en-US" sz="1400" dirty="0" err="1" smtClean="0"/>
            <a:t>Selayang</a:t>
          </a:r>
          <a:r>
            <a:rPr lang="en-US" sz="1400" dirty="0" smtClean="0"/>
            <a:t> Pandang</a:t>
          </a:r>
          <a:endParaRPr lang="en-US" sz="1400" dirty="0"/>
        </a:p>
      </dgm:t>
    </dgm:pt>
    <dgm:pt modelId="{523EEAEE-9CBE-4AB8-A87A-F85F9708145E}" type="parTrans" cxnId="{981F6346-D18C-45CE-A945-3E6C71D20EEF}">
      <dgm:prSet/>
      <dgm:spPr/>
      <dgm:t>
        <a:bodyPr/>
        <a:lstStyle/>
        <a:p>
          <a:endParaRPr lang="en-US" sz="1400"/>
        </a:p>
      </dgm:t>
    </dgm:pt>
    <dgm:pt modelId="{205CEA0E-2227-44F0-8BC1-2F371DBB8CD4}" type="sibTrans" cxnId="{981F6346-D18C-45CE-A945-3E6C71D20EEF}">
      <dgm:prSet/>
      <dgm:spPr/>
      <dgm:t>
        <a:bodyPr/>
        <a:lstStyle/>
        <a:p>
          <a:endParaRPr lang="en-US" sz="1400"/>
        </a:p>
      </dgm:t>
    </dgm:pt>
    <dgm:pt modelId="{BF27727A-DF86-431D-9599-D9B23F119566}">
      <dgm:prSet phldrT="[Text]" custT="1"/>
      <dgm:spPr/>
      <dgm:t>
        <a:bodyPr/>
        <a:lstStyle/>
        <a:p>
          <a:r>
            <a:rPr lang="en-US" sz="1400" dirty="0" err="1" smtClean="0"/>
            <a:t>Renstra</a:t>
          </a:r>
          <a:endParaRPr lang="en-US" sz="1400" dirty="0"/>
        </a:p>
      </dgm:t>
    </dgm:pt>
    <dgm:pt modelId="{2A16A72D-613E-4291-8977-CC7400C8620D}" type="parTrans" cxnId="{6E43C871-E1E8-4F38-99EE-32B4C89496FC}">
      <dgm:prSet/>
      <dgm:spPr/>
      <dgm:t>
        <a:bodyPr/>
        <a:lstStyle/>
        <a:p>
          <a:endParaRPr lang="en-US" sz="1400"/>
        </a:p>
      </dgm:t>
    </dgm:pt>
    <dgm:pt modelId="{DD014550-F3B2-44BF-8B36-712166B903C4}" type="sibTrans" cxnId="{6E43C871-E1E8-4F38-99EE-32B4C89496FC}">
      <dgm:prSet/>
      <dgm:spPr/>
      <dgm:t>
        <a:bodyPr/>
        <a:lstStyle/>
        <a:p>
          <a:endParaRPr lang="en-US" sz="1400"/>
        </a:p>
      </dgm:t>
    </dgm:pt>
    <dgm:pt modelId="{30B5CA88-8603-48CF-8F74-75F3FEDBFE41}">
      <dgm:prSet phldrT="[Text]" custT="1"/>
      <dgm:spPr/>
      <dgm:t>
        <a:bodyPr/>
        <a:lstStyle/>
        <a:p>
          <a:r>
            <a:rPr lang="en-US" sz="1400" dirty="0" err="1" smtClean="0"/>
            <a:t>Profil</a:t>
          </a:r>
          <a:r>
            <a:rPr lang="en-US" sz="1400" dirty="0" smtClean="0"/>
            <a:t> </a:t>
          </a:r>
          <a:r>
            <a:rPr lang="en-US" sz="1400" dirty="0" err="1" smtClean="0"/>
            <a:t>Pejabat</a:t>
          </a:r>
          <a:r>
            <a:rPr lang="en-US" sz="1400" dirty="0" smtClean="0"/>
            <a:t> </a:t>
          </a:r>
          <a:endParaRPr lang="en-US" sz="1400" dirty="0"/>
        </a:p>
      </dgm:t>
    </dgm:pt>
    <dgm:pt modelId="{63B6F91E-95E0-416E-A89C-81D4995EB148}" type="parTrans" cxnId="{B270536F-CC8B-45D3-B0BC-171092B58157}">
      <dgm:prSet/>
      <dgm:spPr/>
      <dgm:t>
        <a:bodyPr/>
        <a:lstStyle/>
        <a:p>
          <a:endParaRPr lang="en-US" sz="1400"/>
        </a:p>
      </dgm:t>
    </dgm:pt>
    <dgm:pt modelId="{AF013422-27AD-4678-B804-4DC3F0EB7F53}" type="sibTrans" cxnId="{B270536F-CC8B-45D3-B0BC-171092B58157}">
      <dgm:prSet/>
      <dgm:spPr/>
      <dgm:t>
        <a:bodyPr/>
        <a:lstStyle/>
        <a:p>
          <a:endParaRPr lang="en-US" sz="1400"/>
        </a:p>
      </dgm:t>
    </dgm:pt>
    <dgm:pt modelId="{28123310-D682-4303-9568-D194A228E3CE}">
      <dgm:prSet phldrT="[Text]" custT="1"/>
      <dgm:spPr/>
      <dgm:t>
        <a:bodyPr/>
        <a:lstStyle/>
        <a:p>
          <a:r>
            <a:rPr lang="en-US" sz="1400" dirty="0" smtClean="0"/>
            <a:t>Seminar/Workshop ASN</a:t>
          </a:r>
          <a:endParaRPr lang="en-US" sz="1400" dirty="0"/>
        </a:p>
      </dgm:t>
    </dgm:pt>
    <dgm:pt modelId="{5375DB2D-B8D9-48CA-A1C6-7E4BF0D057BF}" type="parTrans" cxnId="{01CAD18B-EE87-41FA-A8F6-B31DE086D747}">
      <dgm:prSet/>
      <dgm:spPr/>
      <dgm:t>
        <a:bodyPr/>
        <a:lstStyle/>
        <a:p>
          <a:endParaRPr lang="en-US" sz="1400"/>
        </a:p>
      </dgm:t>
    </dgm:pt>
    <dgm:pt modelId="{1C6032F4-C570-42A1-B449-9BD56FE60C69}" type="sibTrans" cxnId="{01CAD18B-EE87-41FA-A8F6-B31DE086D747}">
      <dgm:prSet/>
      <dgm:spPr/>
      <dgm:t>
        <a:bodyPr/>
        <a:lstStyle/>
        <a:p>
          <a:endParaRPr lang="en-US" sz="1400"/>
        </a:p>
      </dgm:t>
    </dgm:pt>
    <dgm:pt modelId="{BFF602D1-7B50-4404-A2C3-9F3D5ABB3E75}">
      <dgm:prSet phldrT="[Text]" custT="1"/>
      <dgm:spPr/>
      <dgm:t>
        <a:bodyPr/>
        <a:lstStyle/>
        <a:p>
          <a:r>
            <a:rPr lang="en-US" sz="1400" dirty="0" err="1" smtClean="0"/>
            <a:t>Sertifikasi</a:t>
          </a:r>
          <a:r>
            <a:rPr lang="en-US" sz="1400" dirty="0" smtClean="0"/>
            <a:t> </a:t>
          </a:r>
          <a:r>
            <a:rPr lang="en-US" sz="1400" dirty="0" err="1" smtClean="0"/>
            <a:t>Kepegawaian</a:t>
          </a:r>
          <a:endParaRPr lang="en-US" sz="1400" dirty="0"/>
        </a:p>
      </dgm:t>
    </dgm:pt>
    <dgm:pt modelId="{FD6B189E-A2D0-44A5-88BA-AFC7D13A7814}" type="parTrans" cxnId="{5D49E815-BE61-49DF-8879-B3D9D4EED1DD}">
      <dgm:prSet/>
      <dgm:spPr/>
      <dgm:t>
        <a:bodyPr/>
        <a:lstStyle/>
        <a:p>
          <a:endParaRPr lang="en-US" sz="1400"/>
        </a:p>
      </dgm:t>
    </dgm:pt>
    <dgm:pt modelId="{0B2C51F9-D066-4FDA-99B8-417FB07E7132}" type="sibTrans" cxnId="{5D49E815-BE61-49DF-8879-B3D9D4EED1DD}">
      <dgm:prSet/>
      <dgm:spPr/>
      <dgm:t>
        <a:bodyPr/>
        <a:lstStyle/>
        <a:p>
          <a:endParaRPr lang="en-US" sz="1400"/>
        </a:p>
      </dgm:t>
    </dgm:pt>
    <dgm:pt modelId="{2447DA1B-764B-4C49-BD0B-8D5C476ED622}">
      <dgm:prSet phldrT="[Text]" custT="1"/>
      <dgm:spPr/>
      <dgm:t>
        <a:bodyPr/>
        <a:lstStyle/>
        <a:p>
          <a:r>
            <a:rPr lang="en-US" sz="1400" dirty="0" smtClean="0"/>
            <a:t>SDM</a:t>
          </a:r>
          <a:endParaRPr lang="en-US" sz="1400" dirty="0"/>
        </a:p>
      </dgm:t>
    </dgm:pt>
    <dgm:pt modelId="{00921D26-055C-46A1-81EE-C715BE579DBD}" type="parTrans" cxnId="{391086AA-790A-4514-A7FD-2045AFAEC30A}">
      <dgm:prSet/>
      <dgm:spPr/>
      <dgm:t>
        <a:bodyPr/>
        <a:lstStyle/>
        <a:p>
          <a:endParaRPr lang="en-US" sz="1400"/>
        </a:p>
      </dgm:t>
    </dgm:pt>
    <dgm:pt modelId="{577B0BA4-0BE0-4A2E-A42D-E9C5DA4C9163}" type="sibTrans" cxnId="{391086AA-790A-4514-A7FD-2045AFAEC30A}">
      <dgm:prSet/>
      <dgm:spPr/>
      <dgm:t>
        <a:bodyPr/>
        <a:lstStyle/>
        <a:p>
          <a:endParaRPr lang="en-US" sz="1400"/>
        </a:p>
      </dgm:t>
    </dgm:pt>
    <dgm:pt modelId="{839AC586-932B-4A24-A162-B096FE618E3C}">
      <dgm:prSet phldrT="[Text]" custT="1"/>
      <dgm:spPr/>
      <dgm:t>
        <a:bodyPr/>
        <a:lstStyle/>
        <a:p>
          <a:r>
            <a:rPr lang="en-US" sz="1400" dirty="0" smtClean="0"/>
            <a:t>Alumni </a:t>
          </a:r>
          <a:r>
            <a:rPr lang="en-US" sz="1400" dirty="0" err="1" smtClean="0"/>
            <a:t>Pusbang</a:t>
          </a:r>
          <a:endParaRPr lang="en-US" sz="1400" dirty="0"/>
        </a:p>
      </dgm:t>
    </dgm:pt>
    <dgm:pt modelId="{0133AAC2-06BD-4D4F-9AB4-54A232A5CF3E}" type="parTrans" cxnId="{892E0095-2FD4-41DE-B0C1-77A13FAA6F05}">
      <dgm:prSet/>
      <dgm:spPr/>
      <dgm:t>
        <a:bodyPr/>
        <a:lstStyle/>
        <a:p>
          <a:endParaRPr lang="en-US" sz="1400"/>
        </a:p>
      </dgm:t>
    </dgm:pt>
    <dgm:pt modelId="{CFE3F080-96AC-4DFC-A5C8-7EC8E60096EA}" type="sibTrans" cxnId="{892E0095-2FD4-41DE-B0C1-77A13FAA6F05}">
      <dgm:prSet/>
      <dgm:spPr/>
      <dgm:t>
        <a:bodyPr/>
        <a:lstStyle/>
        <a:p>
          <a:endParaRPr lang="en-US" sz="1400"/>
        </a:p>
      </dgm:t>
    </dgm:pt>
    <dgm:pt modelId="{96780B2D-ECE4-4CDA-A4F4-BAB9708A9122}">
      <dgm:prSet phldrT="[Text]" custT="1"/>
      <dgm:spPr/>
      <dgm:t>
        <a:bodyPr/>
        <a:lstStyle/>
        <a:p>
          <a:r>
            <a:rPr lang="en-US" sz="1400" dirty="0" err="1" smtClean="0"/>
            <a:t>Narasumber</a:t>
          </a:r>
          <a:endParaRPr lang="en-US" sz="1400" dirty="0"/>
        </a:p>
      </dgm:t>
    </dgm:pt>
    <dgm:pt modelId="{2A62E7FB-B20D-4D1A-A5BF-36E3E23A12F2}" type="parTrans" cxnId="{5EEC9AF5-0035-48D5-8CB3-A1FF21C1371F}">
      <dgm:prSet/>
      <dgm:spPr/>
      <dgm:t>
        <a:bodyPr/>
        <a:lstStyle/>
        <a:p>
          <a:endParaRPr lang="en-US" sz="1400"/>
        </a:p>
      </dgm:t>
    </dgm:pt>
    <dgm:pt modelId="{BC5F66A6-1FB9-4E45-98E4-6A1811BD3027}" type="sibTrans" cxnId="{5EEC9AF5-0035-48D5-8CB3-A1FF21C1371F}">
      <dgm:prSet/>
      <dgm:spPr/>
      <dgm:t>
        <a:bodyPr/>
        <a:lstStyle/>
        <a:p>
          <a:endParaRPr lang="en-US" sz="1400"/>
        </a:p>
      </dgm:t>
    </dgm:pt>
    <dgm:pt modelId="{50A2A1A0-9DA2-4093-8099-20354BBED8A8}">
      <dgm:prSet phldrT="[Text]" custT="1"/>
      <dgm:spPr/>
      <dgm:t>
        <a:bodyPr/>
        <a:lstStyle/>
        <a:p>
          <a:r>
            <a:rPr lang="en-US" sz="1400" dirty="0" err="1" smtClean="0"/>
            <a:t>Pegawai</a:t>
          </a:r>
          <a:r>
            <a:rPr lang="en-US" sz="1400" dirty="0" smtClean="0"/>
            <a:t> </a:t>
          </a:r>
          <a:r>
            <a:rPr lang="en-US" sz="1400" dirty="0" err="1" smtClean="0"/>
            <a:t>Pusbang</a:t>
          </a:r>
          <a:endParaRPr lang="en-US" sz="1400" dirty="0"/>
        </a:p>
      </dgm:t>
    </dgm:pt>
    <dgm:pt modelId="{D2A5A3CF-04E0-4384-A563-C2E8EBFF8225}" type="parTrans" cxnId="{CC0C79DE-AA70-4216-9767-9B586C8A736A}">
      <dgm:prSet/>
      <dgm:spPr/>
      <dgm:t>
        <a:bodyPr/>
        <a:lstStyle/>
        <a:p>
          <a:endParaRPr lang="en-US" sz="1400"/>
        </a:p>
      </dgm:t>
    </dgm:pt>
    <dgm:pt modelId="{24A1058F-78F2-4A63-AFEB-42C650D316AA}" type="sibTrans" cxnId="{CC0C79DE-AA70-4216-9767-9B586C8A736A}">
      <dgm:prSet/>
      <dgm:spPr/>
      <dgm:t>
        <a:bodyPr/>
        <a:lstStyle/>
        <a:p>
          <a:endParaRPr lang="en-US" sz="1400"/>
        </a:p>
      </dgm:t>
    </dgm:pt>
    <dgm:pt modelId="{CB5D9E84-6EAE-4AB5-BC7E-457AAEFCA36C}">
      <dgm:prSet phldrT="[Text]" custT="1"/>
      <dgm:spPr/>
      <dgm:t>
        <a:bodyPr/>
        <a:lstStyle/>
        <a:p>
          <a:r>
            <a:rPr lang="en-US" sz="1400" dirty="0" smtClean="0"/>
            <a:t>Gallery</a:t>
          </a:r>
          <a:endParaRPr lang="en-US" sz="1400" dirty="0"/>
        </a:p>
      </dgm:t>
    </dgm:pt>
    <dgm:pt modelId="{C1E9AB58-D000-43E4-9BC6-DB00392C4745}" type="parTrans" cxnId="{B5839F9E-E0E8-463C-9CC4-2C92EEEA9995}">
      <dgm:prSet/>
      <dgm:spPr/>
      <dgm:t>
        <a:bodyPr/>
        <a:lstStyle/>
        <a:p>
          <a:endParaRPr lang="en-US" sz="1400"/>
        </a:p>
      </dgm:t>
    </dgm:pt>
    <dgm:pt modelId="{9E541E0F-A6A6-4E41-9F2F-81DC4CE6E1EA}" type="sibTrans" cxnId="{B5839F9E-E0E8-463C-9CC4-2C92EEEA9995}">
      <dgm:prSet/>
      <dgm:spPr/>
      <dgm:t>
        <a:bodyPr/>
        <a:lstStyle/>
        <a:p>
          <a:endParaRPr lang="en-US" sz="1400"/>
        </a:p>
      </dgm:t>
    </dgm:pt>
    <dgm:pt modelId="{5F04EAAC-7898-45F9-B3D9-9C4DC119B3B7}">
      <dgm:prSet phldrT="[Text]" custT="1"/>
      <dgm:spPr/>
      <dgm:t>
        <a:bodyPr/>
        <a:lstStyle/>
        <a:p>
          <a:r>
            <a:rPr lang="en-US" sz="1400" dirty="0" smtClean="0"/>
            <a:t>E-Learning</a:t>
          </a:r>
          <a:endParaRPr lang="en-US" sz="1400" dirty="0"/>
        </a:p>
      </dgm:t>
    </dgm:pt>
    <dgm:pt modelId="{5ED0381A-70F4-42FA-9412-487A19F5FA82}" type="parTrans" cxnId="{3954C8FE-CFF7-4668-A259-CF01A6AC36AB}">
      <dgm:prSet/>
      <dgm:spPr/>
      <dgm:t>
        <a:bodyPr/>
        <a:lstStyle/>
        <a:p>
          <a:endParaRPr lang="en-US" sz="1400"/>
        </a:p>
      </dgm:t>
    </dgm:pt>
    <dgm:pt modelId="{EA4AC594-DFA8-4184-94BD-2303BEEEBDB4}" type="sibTrans" cxnId="{3954C8FE-CFF7-4668-A259-CF01A6AC36AB}">
      <dgm:prSet/>
      <dgm:spPr/>
      <dgm:t>
        <a:bodyPr/>
        <a:lstStyle/>
        <a:p>
          <a:endParaRPr lang="en-US" sz="1400"/>
        </a:p>
      </dgm:t>
    </dgm:pt>
    <dgm:pt modelId="{7118E4C2-B0B2-46A1-A885-1CD0A8A20358}">
      <dgm:prSet phldrT="[Text]" custT="1"/>
      <dgm:spPr/>
      <dgm:t>
        <a:bodyPr/>
        <a:lstStyle/>
        <a:p>
          <a:r>
            <a:rPr lang="en-US" sz="1400" dirty="0" smtClean="0"/>
            <a:t>Survey AKD</a:t>
          </a:r>
          <a:endParaRPr lang="en-US" sz="1400" dirty="0"/>
        </a:p>
      </dgm:t>
    </dgm:pt>
    <dgm:pt modelId="{F70BD9F0-5D6F-498E-9491-61DE6FA9B5BA}" type="parTrans" cxnId="{3F1B77B5-0E91-412B-98A0-5F54C2B1573F}">
      <dgm:prSet/>
      <dgm:spPr/>
      <dgm:t>
        <a:bodyPr/>
        <a:lstStyle/>
        <a:p>
          <a:endParaRPr lang="en-US" sz="1400"/>
        </a:p>
      </dgm:t>
    </dgm:pt>
    <dgm:pt modelId="{4CBCFE62-5004-4571-871D-B490ADF01EC8}" type="sibTrans" cxnId="{3F1B77B5-0E91-412B-98A0-5F54C2B1573F}">
      <dgm:prSet/>
      <dgm:spPr/>
      <dgm:t>
        <a:bodyPr/>
        <a:lstStyle/>
        <a:p>
          <a:endParaRPr lang="en-US" sz="1400"/>
        </a:p>
      </dgm:t>
    </dgm:pt>
    <dgm:pt modelId="{CC2CE321-B270-4275-91F7-B7F1B31408B7}">
      <dgm:prSet phldrT="[Text]" custT="1"/>
      <dgm:spPr/>
      <dgm:t>
        <a:bodyPr/>
        <a:lstStyle/>
        <a:p>
          <a:r>
            <a:rPr lang="en-US" sz="1400" dirty="0" smtClean="0"/>
            <a:t>Login</a:t>
          </a:r>
          <a:endParaRPr lang="en-US" sz="1400" dirty="0"/>
        </a:p>
      </dgm:t>
    </dgm:pt>
    <dgm:pt modelId="{34BB7D49-4BEE-47B0-BB0B-04259D78BFA5}" type="parTrans" cxnId="{A34EBC76-74B8-4C4E-8599-9A684970106C}">
      <dgm:prSet/>
      <dgm:spPr/>
      <dgm:t>
        <a:bodyPr/>
        <a:lstStyle/>
        <a:p>
          <a:endParaRPr lang="en-US" sz="1400"/>
        </a:p>
      </dgm:t>
    </dgm:pt>
    <dgm:pt modelId="{7910F4F4-39C2-4645-8ED3-62F70F66A1A8}" type="sibTrans" cxnId="{A34EBC76-74B8-4C4E-8599-9A684970106C}">
      <dgm:prSet/>
      <dgm:spPr/>
      <dgm:t>
        <a:bodyPr/>
        <a:lstStyle/>
        <a:p>
          <a:endParaRPr lang="en-US" sz="1400"/>
        </a:p>
      </dgm:t>
    </dgm:pt>
    <dgm:pt modelId="{77104C32-B9A1-4916-A3C9-B6527EB502C4}" type="pres">
      <dgm:prSet presAssocID="{FCD4BF57-75AE-4240-8E74-FF84F122A0B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42ADE18-3538-4B0C-BA44-39DA017C11AD}" type="pres">
      <dgm:prSet presAssocID="{1D74554D-3C25-4A03-8BC8-C64F9CFEC402}" presName="root" presStyleCnt="0"/>
      <dgm:spPr/>
    </dgm:pt>
    <dgm:pt modelId="{E15C7324-6878-4E74-8B9A-5D9B1D13AE9F}" type="pres">
      <dgm:prSet presAssocID="{1D74554D-3C25-4A03-8BC8-C64F9CFEC402}" presName="rootComposite" presStyleCnt="0"/>
      <dgm:spPr/>
    </dgm:pt>
    <dgm:pt modelId="{1B9ECB13-140C-45AE-A7E1-3EE471FD09BD}" type="pres">
      <dgm:prSet presAssocID="{1D74554D-3C25-4A03-8BC8-C64F9CFEC402}" presName="rootText" presStyleLbl="node1" presStyleIdx="0" presStyleCnt="8"/>
      <dgm:spPr/>
      <dgm:t>
        <a:bodyPr/>
        <a:lstStyle/>
        <a:p>
          <a:endParaRPr lang="en-US"/>
        </a:p>
      </dgm:t>
    </dgm:pt>
    <dgm:pt modelId="{824309FC-3F98-43E4-9007-7C1A5B0CE551}" type="pres">
      <dgm:prSet presAssocID="{1D74554D-3C25-4A03-8BC8-C64F9CFEC402}" presName="rootConnector" presStyleLbl="node1" presStyleIdx="0" presStyleCnt="8"/>
      <dgm:spPr/>
      <dgm:t>
        <a:bodyPr/>
        <a:lstStyle/>
        <a:p>
          <a:endParaRPr lang="en-US"/>
        </a:p>
      </dgm:t>
    </dgm:pt>
    <dgm:pt modelId="{265FD886-0B47-4367-BA89-5823D7D4F13C}" type="pres">
      <dgm:prSet presAssocID="{1D74554D-3C25-4A03-8BC8-C64F9CFEC402}" presName="childShape" presStyleCnt="0"/>
      <dgm:spPr/>
    </dgm:pt>
    <dgm:pt modelId="{F440A48C-91D6-4B32-877D-B6C0E6CAAD38}" type="pres">
      <dgm:prSet presAssocID="{4509C626-69CA-443A-85C5-A2544D1BCB46}" presName="root" presStyleCnt="0"/>
      <dgm:spPr/>
    </dgm:pt>
    <dgm:pt modelId="{B41F5B62-026E-4380-8BB3-D5E6216DAD77}" type="pres">
      <dgm:prSet presAssocID="{4509C626-69CA-443A-85C5-A2544D1BCB46}" presName="rootComposite" presStyleCnt="0"/>
      <dgm:spPr/>
    </dgm:pt>
    <dgm:pt modelId="{ACF98878-5DED-457A-A573-E9141934059C}" type="pres">
      <dgm:prSet presAssocID="{4509C626-69CA-443A-85C5-A2544D1BCB46}" presName="rootText" presStyleLbl="node1" presStyleIdx="1" presStyleCnt="8"/>
      <dgm:spPr/>
      <dgm:t>
        <a:bodyPr/>
        <a:lstStyle/>
        <a:p>
          <a:endParaRPr lang="en-US"/>
        </a:p>
      </dgm:t>
    </dgm:pt>
    <dgm:pt modelId="{B1D05336-6040-4B49-B826-A777D2B6060F}" type="pres">
      <dgm:prSet presAssocID="{4509C626-69CA-443A-85C5-A2544D1BCB46}" presName="rootConnector" presStyleLbl="node1" presStyleIdx="1" presStyleCnt="8"/>
      <dgm:spPr/>
      <dgm:t>
        <a:bodyPr/>
        <a:lstStyle/>
        <a:p>
          <a:endParaRPr lang="en-US"/>
        </a:p>
      </dgm:t>
    </dgm:pt>
    <dgm:pt modelId="{4A5A5113-BC18-42A1-8B35-0B746CDC957D}" type="pres">
      <dgm:prSet presAssocID="{4509C626-69CA-443A-85C5-A2544D1BCB46}" presName="childShape" presStyleCnt="0"/>
      <dgm:spPr/>
    </dgm:pt>
    <dgm:pt modelId="{02B17A12-F71A-4185-B952-89A4B9C091B9}" type="pres">
      <dgm:prSet presAssocID="{CA3CB4A0-FE86-4D69-8B3F-74E2BAA4F4F0}" presName="Name13" presStyleLbl="parChTrans1D2" presStyleIdx="0" presStyleCnt="11"/>
      <dgm:spPr/>
      <dgm:t>
        <a:bodyPr/>
        <a:lstStyle/>
        <a:p>
          <a:endParaRPr lang="en-US"/>
        </a:p>
      </dgm:t>
    </dgm:pt>
    <dgm:pt modelId="{83E8BCAF-B53C-4054-A28B-507C6EC67B1B}" type="pres">
      <dgm:prSet presAssocID="{620DC6AA-BF37-4939-80D7-40182364A00C}" presName="childText" presStyleLbl="bgAcc1" presStyleIdx="0" presStyleCnt="11" custScaleX="1228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94E298-C572-42F7-83E7-0BD9CD51877E}" type="pres">
      <dgm:prSet presAssocID="{2E969B90-9D2A-4469-81AA-6FFDEC62DD90}" presName="Name13" presStyleLbl="parChTrans1D2" presStyleIdx="1" presStyleCnt="11"/>
      <dgm:spPr/>
      <dgm:t>
        <a:bodyPr/>
        <a:lstStyle/>
        <a:p>
          <a:endParaRPr lang="en-US"/>
        </a:p>
      </dgm:t>
    </dgm:pt>
    <dgm:pt modelId="{4A7E0299-8815-4BBB-AB70-595E10FB365C}" type="pres">
      <dgm:prSet presAssocID="{96CCCE1D-7903-4E75-ACB7-AB3E9D0A3DD1}" presName="childText" presStyleLbl="bgAcc1" presStyleIdx="1" presStyleCnt="11" custScaleX="1666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758A9A-82BE-421D-88BA-5B71D6F55D3F}" type="pres">
      <dgm:prSet presAssocID="{523EEAEE-9CBE-4AB8-A87A-F85F9708145E}" presName="Name13" presStyleLbl="parChTrans1D2" presStyleIdx="2" presStyleCnt="11"/>
      <dgm:spPr/>
      <dgm:t>
        <a:bodyPr/>
        <a:lstStyle/>
        <a:p>
          <a:endParaRPr lang="en-US"/>
        </a:p>
      </dgm:t>
    </dgm:pt>
    <dgm:pt modelId="{5E9734F0-2169-4EC7-A4AC-399DB05B8781}" type="pres">
      <dgm:prSet presAssocID="{BC8CB532-94F3-4247-80A3-C63445D5B50A}" presName="childText" presStyleLbl="bgAcc1" presStyleIdx="2" presStyleCnt="11" custScaleX="1582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B5B5A9-1145-4208-B3EA-3CB464C96417}" type="pres">
      <dgm:prSet presAssocID="{2A16A72D-613E-4291-8977-CC7400C8620D}" presName="Name13" presStyleLbl="parChTrans1D2" presStyleIdx="3" presStyleCnt="11"/>
      <dgm:spPr/>
      <dgm:t>
        <a:bodyPr/>
        <a:lstStyle/>
        <a:p>
          <a:endParaRPr lang="en-US"/>
        </a:p>
      </dgm:t>
    </dgm:pt>
    <dgm:pt modelId="{E882DA07-89E2-430E-9784-FC24A8AB69BE}" type="pres">
      <dgm:prSet presAssocID="{BF27727A-DF86-431D-9599-D9B23F119566}" presName="childText" presStyleLbl="bgAcc1" presStyleIdx="3" presStyleCnt="11" custScaleX="1410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17E809-450E-4F62-9426-FBB36738DBD7}" type="pres">
      <dgm:prSet presAssocID="{63B6F91E-95E0-416E-A89C-81D4995EB148}" presName="Name13" presStyleLbl="parChTrans1D2" presStyleIdx="4" presStyleCnt="11"/>
      <dgm:spPr/>
      <dgm:t>
        <a:bodyPr/>
        <a:lstStyle/>
        <a:p>
          <a:endParaRPr lang="en-US"/>
        </a:p>
      </dgm:t>
    </dgm:pt>
    <dgm:pt modelId="{52CD2B8E-73D4-42EF-AC4D-FF62B3CB472A}" type="pres">
      <dgm:prSet presAssocID="{30B5CA88-8603-48CF-8F74-75F3FEDBFE41}" presName="childText" presStyleLbl="bgAcc1" presStyleIdx="4" presStyleCnt="11" custScaleX="1593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A2398F-8F5D-487E-85CA-EDEE27C57C60}" type="pres">
      <dgm:prSet presAssocID="{01C402AE-6C17-4C8C-8EEA-B470EB20786A}" presName="root" presStyleCnt="0"/>
      <dgm:spPr/>
    </dgm:pt>
    <dgm:pt modelId="{04C78DAD-5540-43B5-91CF-4A68FE3D33D3}" type="pres">
      <dgm:prSet presAssocID="{01C402AE-6C17-4C8C-8EEA-B470EB20786A}" presName="rootComposite" presStyleCnt="0"/>
      <dgm:spPr/>
    </dgm:pt>
    <dgm:pt modelId="{0069D8EA-D483-4DAB-8EFD-72811181CFD0}" type="pres">
      <dgm:prSet presAssocID="{01C402AE-6C17-4C8C-8EEA-B470EB20786A}" presName="rootText" presStyleLbl="node1" presStyleIdx="2" presStyleCnt="8" custScaleX="134431"/>
      <dgm:spPr/>
      <dgm:t>
        <a:bodyPr/>
        <a:lstStyle/>
        <a:p>
          <a:endParaRPr lang="en-US"/>
        </a:p>
      </dgm:t>
    </dgm:pt>
    <dgm:pt modelId="{5399BEA6-56AA-4B36-90AD-06B2FB370AA7}" type="pres">
      <dgm:prSet presAssocID="{01C402AE-6C17-4C8C-8EEA-B470EB20786A}" presName="rootConnector" presStyleLbl="node1" presStyleIdx="2" presStyleCnt="8"/>
      <dgm:spPr/>
      <dgm:t>
        <a:bodyPr/>
        <a:lstStyle/>
        <a:p>
          <a:endParaRPr lang="en-US"/>
        </a:p>
      </dgm:t>
    </dgm:pt>
    <dgm:pt modelId="{51EF1E94-E304-409D-9059-0794E1830418}" type="pres">
      <dgm:prSet presAssocID="{01C402AE-6C17-4C8C-8EEA-B470EB20786A}" presName="childShape" presStyleCnt="0"/>
      <dgm:spPr/>
    </dgm:pt>
    <dgm:pt modelId="{1E579359-143B-4F10-9753-1A40B315C6D0}" type="pres">
      <dgm:prSet presAssocID="{22533C0F-8394-4F6D-A41F-DB618007FE72}" presName="Name13" presStyleLbl="parChTrans1D2" presStyleIdx="5" presStyleCnt="11"/>
      <dgm:spPr/>
      <dgm:t>
        <a:bodyPr/>
        <a:lstStyle/>
        <a:p>
          <a:endParaRPr lang="en-US"/>
        </a:p>
      </dgm:t>
    </dgm:pt>
    <dgm:pt modelId="{15DD753D-32AD-427F-9944-B39E22F88C61}" type="pres">
      <dgm:prSet presAssocID="{60439B68-04F7-45BB-B5A1-25FF540680F0}" presName="childText" presStyleLbl="bgAcc1" presStyleIdx="5" presStyleCnt="11" custScaleX="165959" custScaleY="1468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66C39F-3A58-4CA2-A767-C5F0A554FD10}" type="pres">
      <dgm:prSet presAssocID="{5375DB2D-B8D9-48CA-A1C6-7E4BF0D057BF}" presName="Name13" presStyleLbl="parChTrans1D2" presStyleIdx="6" presStyleCnt="11"/>
      <dgm:spPr/>
      <dgm:t>
        <a:bodyPr/>
        <a:lstStyle/>
        <a:p>
          <a:endParaRPr lang="en-US"/>
        </a:p>
      </dgm:t>
    </dgm:pt>
    <dgm:pt modelId="{7990D955-D1E7-4962-90E2-9C15B60DF549}" type="pres">
      <dgm:prSet presAssocID="{28123310-D682-4303-9568-D194A228E3CE}" presName="childText" presStyleLbl="bgAcc1" presStyleIdx="6" presStyleCnt="11" custScaleX="192133" custScaleY="1342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9F66A9-1B0F-49C0-ACB5-B0E30D507DE0}" type="pres">
      <dgm:prSet presAssocID="{FD6B189E-A2D0-44A5-88BA-AFC7D13A7814}" presName="Name13" presStyleLbl="parChTrans1D2" presStyleIdx="7" presStyleCnt="11"/>
      <dgm:spPr/>
      <dgm:t>
        <a:bodyPr/>
        <a:lstStyle/>
        <a:p>
          <a:endParaRPr lang="en-US"/>
        </a:p>
      </dgm:t>
    </dgm:pt>
    <dgm:pt modelId="{061FF680-F52C-4AD4-97BD-792D393971CB}" type="pres">
      <dgm:prSet presAssocID="{BFF602D1-7B50-4404-A2C3-9F3D5ABB3E75}" presName="childText" presStyleLbl="bgAcc1" presStyleIdx="7" presStyleCnt="11" custScaleX="205855" custScaleY="1343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6DD31C-4955-4DD7-99CB-D3397F59DE56}" type="pres">
      <dgm:prSet presAssocID="{2447DA1B-764B-4C49-BD0B-8D5C476ED622}" presName="root" presStyleCnt="0"/>
      <dgm:spPr/>
    </dgm:pt>
    <dgm:pt modelId="{DE8C4EB2-DD7E-4ECB-A833-60803E001ACA}" type="pres">
      <dgm:prSet presAssocID="{2447DA1B-764B-4C49-BD0B-8D5C476ED622}" presName="rootComposite" presStyleCnt="0"/>
      <dgm:spPr/>
    </dgm:pt>
    <dgm:pt modelId="{009C8137-7795-41C6-BE3F-9CD136F3C3A2}" type="pres">
      <dgm:prSet presAssocID="{2447DA1B-764B-4C49-BD0B-8D5C476ED622}" presName="rootText" presStyleLbl="node1" presStyleIdx="3" presStyleCnt="8"/>
      <dgm:spPr/>
      <dgm:t>
        <a:bodyPr/>
        <a:lstStyle/>
        <a:p>
          <a:endParaRPr lang="en-US"/>
        </a:p>
      </dgm:t>
    </dgm:pt>
    <dgm:pt modelId="{A560A86D-C31F-45DE-818C-6E18676BC611}" type="pres">
      <dgm:prSet presAssocID="{2447DA1B-764B-4C49-BD0B-8D5C476ED622}" presName="rootConnector" presStyleLbl="node1" presStyleIdx="3" presStyleCnt="8"/>
      <dgm:spPr/>
      <dgm:t>
        <a:bodyPr/>
        <a:lstStyle/>
        <a:p>
          <a:endParaRPr lang="en-US"/>
        </a:p>
      </dgm:t>
    </dgm:pt>
    <dgm:pt modelId="{C49D7831-A4F9-46C1-AAD4-8B0F51A1B2EB}" type="pres">
      <dgm:prSet presAssocID="{2447DA1B-764B-4C49-BD0B-8D5C476ED622}" presName="childShape" presStyleCnt="0"/>
      <dgm:spPr/>
    </dgm:pt>
    <dgm:pt modelId="{0D960961-F775-41AF-AEA1-16F4610E253C}" type="pres">
      <dgm:prSet presAssocID="{0133AAC2-06BD-4D4F-9AB4-54A232A5CF3E}" presName="Name13" presStyleLbl="parChTrans1D2" presStyleIdx="8" presStyleCnt="11"/>
      <dgm:spPr/>
      <dgm:t>
        <a:bodyPr/>
        <a:lstStyle/>
        <a:p>
          <a:endParaRPr lang="en-US"/>
        </a:p>
      </dgm:t>
    </dgm:pt>
    <dgm:pt modelId="{264C8C4C-D450-4421-82DD-D3B08020AC53}" type="pres">
      <dgm:prSet presAssocID="{839AC586-932B-4A24-A162-B096FE618E3C}" presName="childText" presStyleLbl="bgAcc1" presStyleIdx="8" presStyleCnt="11" custScaleX="1640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29F438-CFB0-4881-8BCA-4B8FA0C7463C}" type="pres">
      <dgm:prSet presAssocID="{2A62E7FB-B20D-4D1A-A5BF-36E3E23A12F2}" presName="Name13" presStyleLbl="parChTrans1D2" presStyleIdx="9" presStyleCnt="11"/>
      <dgm:spPr/>
      <dgm:t>
        <a:bodyPr/>
        <a:lstStyle/>
        <a:p>
          <a:endParaRPr lang="en-US"/>
        </a:p>
      </dgm:t>
    </dgm:pt>
    <dgm:pt modelId="{3BE6874C-AFD5-4C43-B460-54BD33EC346D}" type="pres">
      <dgm:prSet presAssocID="{96780B2D-ECE4-4CDA-A4F4-BAB9708A9122}" presName="childText" presStyleLbl="bgAcc1" presStyleIdx="9" presStyleCnt="11" custScaleX="1770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2608D2-B6F2-46D8-B379-C9C1D5B33EDE}" type="pres">
      <dgm:prSet presAssocID="{D2A5A3CF-04E0-4384-A563-C2E8EBFF8225}" presName="Name13" presStyleLbl="parChTrans1D2" presStyleIdx="10" presStyleCnt="11"/>
      <dgm:spPr/>
      <dgm:t>
        <a:bodyPr/>
        <a:lstStyle/>
        <a:p>
          <a:endParaRPr lang="en-US"/>
        </a:p>
      </dgm:t>
    </dgm:pt>
    <dgm:pt modelId="{34C41B94-FC83-4CAF-B0EA-6DE59BB60A76}" type="pres">
      <dgm:prSet presAssocID="{50A2A1A0-9DA2-4093-8099-20354BBED8A8}" presName="childText" presStyleLbl="bgAcc1" presStyleIdx="10" presStyleCnt="11" custScaleX="1354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919EE3-E9FE-4E46-A074-7C80E5346777}" type="pres">
      <dgm:prSet presAssocID="{5F04EAAC-7898-45F9-B3D9-9C4DC119B3B7}" presName="root" presStyleCnt="0"/>
      <dgm:spPr/>
    </dgm:pt>
    <dgm:pt modelId="{D6D4FA79-A5E8-4615-A9BF-A6EA73E8E924}" type="pres">
      <dgm:prSet presAssocID="{5F04EAAC-7898-45F9-B3D9-9C4DC119B3B7}" presName="rootComposite" presStyleCnt="0"/>
      <dgm:spPr/>
    </dgm:pt>
    <dgm:pt modelId="{A3339632-7D86-4ED1-BA6B-EBFC40DA7160}" type="pres">
      <dgm:prSet presAssocID="{5F04EAAC-7898-45F9-B3D9-9C4DC119B3B7}" presName="rootText" presStyleLbl="node1" presStyleIdx="4" presStyleCnt="8" custScaleX="123518"/>
      <dgm:spPr/>
      <dgm:t>
        <a:bodyPr/>
        <a:lstStyle/>
        <a:p>
          <a:endParaRPr lang="en-US"/>
        </a:p>
      </dgm:t>
    </dgm:pt>
    <dgm:pt modelId="{E0A2429D-F383-4030-AD15-186BAF0A866F}" type="pres">
      <dgm:prSet presAssocID="{5F04EAAC-7898-45F9-B3D9-9C4DC119B3B7}" presName="rootConnector" presStyleLbl="node1" presStyleIdx="4" presStyleCnt="8"/>
      <dgm:spPr/>
      <dgm:t>
        <a:bodyPr/>
        <a:lstStyle/>
        <a:p>
          <a:endParaRPr lang="en-US"/>
        </a:p>
      </dgm:t>
    </dgm:pt>
    <dgm:pt modelId="{2F77F554-6B93-4BBE-B58A-25AEBD98B6AD}" type="pres">
      <dgm:prSet presAssocID="{5F04EAAC-7898-45F9-B3D9-9C4DC119B3B7}" presName="childShape" presStyleCnt="0"/>
      <dgm:spPr/>
    </dgm:pt>
    <dgm:pt modelId="{82052E9A-EE55-438A-8B41-8BBADAD2E08B}" type="pres">
      <dgm:prSet presAssocID="{CB5D9E84-6EAE-4AB5-BC7E-457AAEFCA36C}" presName="root" presStyleCnt="0"/>
      <dgm:spPr/>
    </dgm:pt>
    <dgm:pt modelId="{DB698B76-BDE7-49BF-84E9-1B1E14770358}" type="pres">
      <dgm:prSet presAssocID="{CB5D9E84-6EAE-4AB5-BC7E-457AAEFCA36C}" presName="rootComposite" presStyleCnt="0"/>
      <dgm:spPr/>
    </dgm:pt>
    <dgm:pt modelId="{8B3A88F4-DE2B-4E53-AD1B-A391A32E9992}" type="pres">
      <dgm:prSet presAssocID="{CB5D9E84-6EAE-4AB5-BC7E-457AAEFCA36C}" presName="rootText" presStyleLbl="node1" presStyleIdx="5" presStyleCnt="8"/>
      <dgm:spPr/>
      <dgm:t>
        <a:bodyPr/>
        <a:lstStyle/>
        <a:p>
          <a:endParaRPr lang="en-US"/>
        </a:p>
      </dgm:t>
    </dgm:pt>
    <dgm:pt modelId="{69D5DF21-A8BF-43D7-9B50-A00F4E510EA7}" type="pres">
      <dgm:prSet presAssocID="{CB5D9E84-6EAE-4AB5-BC7E-457AAEFCA36C}" presName="rootConnector" presStyleLbl="node1" presStyleIdx="5" presStyleCnt="8"/>
      <dgm:spPr/>
      <dgm:t>
        <a:bodyPr/>
        <a:lstStyle/>
        <a:p>
          <a:endParaRPr lang="en-US"/>
        </a:p>
      </dgm:t>
    </dgm:pt>
    <dgm:pt modelId="{3F555AB9-3E9E-4E06-A8D6-1C426939FB04}" type="pres">
      <dgm:prSet presAssocID="{CB5D9E84-6EAE-4AB5-BC7E-457AAEFCA36C}" presName="childShape" presStyleCnt="0"/>
      <dgm:spPr/>
    </dgm:pt>
    <dgm:pt modelId="{F736415B-8924-47DE-96EB-4657E8F1F524}" type="pres">
      <dgm:prSet presAssocID="{7118E4C2-B0B2-46A1-A885-1CD0A8A20358}" presName="root" presStyleCnt="0"/>
      <dgm:spPr/>
    </dgm:pt>
    <dgm:pt modelId="{9481802F-78D5-47B1-BF98-8DAA93AB1538}" type="pres">
      <dgm:prSet presAssocID="{7118E4C2-B0B2-46A1-A885-1CD0A8A20358}" presName="rootComposite" presStyleCnt="0"/>
      <dgm:spPr/>
    </dgm:pt>
    <dgm:pt modelId="{31DA0300-4AA6-469C-9650-B0B825D7343F}" type="pres">
      <dgm:prSet presAssocID="{7118E4C2-B0B2-46A1-A885-1CD0A8A20358}" presName="rootText" presStyleLbl="node1" presStyleIdx="6" presStyleCnt="8"/>
      <dgm:spPr/>
      <dgm:t>
        <a:bodyPr/>
        <a:lstStyle/>
        <a:p>
          <a:endParaRPr lang="en-US"/>
        </a:p>
      </dgm:t>
    </dgm:pt>
    <dgm:pt modelId="{48A88C04-24DC-40AC-A952-1E3D7A002734}" type="pres">
      <dgm:prSet presAssocID="{7118E4C2-B0B2-46A1-A885-1CD0A8A20358}" presName="rootConnector" presStyleLbl="node1" presStyleIdx="6" presStyleCnt="8"/>
      <dgm:spPr/>
      <dgm:t>
        <a:bodyPr/>
        <a:lstStyle/>
        <a:p>
          <a:endParaRPr lang="en-US"/>
        </a:p>
      </dgm:t>
    </dgm:pt>
    <dgm:pt modelId="{A129039F-ECAC-4E02-8F16-F2C012EC228E}" type="pres">
      <dgm:prSet presAssocID="{7118E4C2-B0B2-46A1-A885-1CD0A8A20358}" presName="childShape" presStyleCnt="0"/>
      <dgm:spPr/>
    </dgm:pt>
    <dgm:pt modelId="{E0AD7562-B795-4032-B293-2B4F12C43812}" type="pres">
      <dgm:prSet presAssocID="{CC2CE321-B270-4275-91F7-B7F1B31408B7}" presName="root" presStyleCnt="0"/>
      <dgm:spPr/>
    </dgm:pt>
    <dgm:pt modelId="{A4E2841E-870C-4987-85EF-BBE3F2C649C9}" type="pres">
      <dgm:prSet presAssocID="{CC2CE321-B270-4275-91F7-B7F1B31408B7}" presName="rootComposite" presStyleCnt="0"/>
      <dgm:spPr/>
    </dgm:pt>
    <dgm:pt modelId="{5AC07C5F-38C2-4714-A691-C327F6486B36}" type="pres">
      <dgm:prSet presAssocID="{CC2CE321-B270-4275-91F7-B7F1B31408B7}" presName="rootText" presStyleLbl="node1" presStyleIdx="7" presStyleCnt="8"/>
      <dgm:spPr/>
      <dgm:t>
        <a:bodyPr/>
        <a:lstStyle/>
        <a:p>
          <a:endParaRPr lang="en-US"/>
        </a:p>
      </dgm:t>
    </dgm:pt>
    <dgm:pt modelId="{9DF19E00-75F1-459C-9DCC-D923F6605DBB}" type="pres">
      <dgm:prSet presAssocID="{CC2CE321-B270-4275-91F7-B7F1B31408B7}" presName="rootConnector" presStyleLbl="node1" presStyleIdx="7" presStyleCnt="8"/>
      <dgm:spPr/>
      <dgm:t>
        <a:bodyPr/>
        <a:lstStyle/>
        <a:p>
          <a:endParaRPr lang="en-US"/>
        </a:p>
      </dgm:t>
    </dgm:pt>
    <dgm:pt modelId="{717064E2-0345-45E5-BF4B-495C1581D0FE}" type="pres">
      <dgm:prSet presAssocID="{CC2CE321-B270-4275-91F7-B7F1B31408B7}" presName="childShape" presStyleCnt="0"/>
      <dgm:spPr/>
    </dgm:pt>
  </dgm:ptLst>
  <dgm:cxnLst>
    <dgm:cxn modelId="{2D173C63-0AD8-439C-A91F-0D88089863A9}" type="presOf" srcId="{1D74554D-3C25-4A03-8BC8-C64F9CFEC402}" destId="{1B9ECB13-140C-45AE-A7E1-3EE471FD09BD}" srcOrd="0" destOrd="0" presId="urn:microsoft.com/office/officeart/2005/8/layout/hierarchy3"/>
    <dgm:cxn modelId="{46552D76-9763-4096-9770-B5B5BA725561}" type="presOf" srcId="{D2A5A3CF-04E0-4384-A563-C2E8EBFF8225}" destId="{C02608D2-B6F2-46D8-B379-C9C1D5B33EDE}" srcOrd="0" destOrd="0" presId="urn:microsoft.com/office/officeart/2005/8/layout/hierarchy3"/>
    <dgm:cxn modelId="{55835882-1750-4768-9718-17F84B2764D3}" type="presOf" srcId="{839AC586-932B-4A24-A162-B096FE618E3C}" destId="{264C8C4C-D450-4421-82DD-D3B08020AC53}" srcOrd="0" destOrd="0" presId="urn:microsoft.com/office/officeart/2005/8/layout/hierarchy3"/>
    <dgm:cxn modelId="{3954C8FE-CFF7-4668-A259-CF01A6AC36AB}" srcId="{FCD4BF57-75AE-4240-8E74-FF84F122A0BF}" destId="{5F04EAAC-7898-45F9-B3D9-9C4DC119B3B7}" srcOrd="4" destOrd="0" parTransId="{5ED0381A-70F4-42FA-9412-487A19F5FA82}" sibTransId="{EA4AC594-DFA8-4184-94BD-2303BEEEBDB4}"/>
    <dgm:cxn modelId="{981F6346-D18C-45CE-A945-3E6C71D20EEF}" srcId="{4509C626-69CA-443A-85C5-A2544D1BCB46}" destId="{BC8CB532-94F3-4247-80A3-C63445D5B50A}" srcOrd="2" destOrd="0" parTransId="{523EEAEE-9CBE-4AB8-A87A-F85F9708145E}" sibTransId="{205CEA0E-2227-44F0-8BC1-2F371DBB8CD4}"/>
    <dgm:cxn modelId="{CC0C79DE-AA70-4216-9767-9B586C8A736A}" srcId="{2447DA1B-764B-4C49-BD0B-8D5C476ED622}" destId="{50A2A1A0-9DA2-4093-8099-20354BBED8A8}" srcOrd="2" destOrd="0" parTransId="{D2A5A3CF-04E0-4384-A563-C2E8EBFF8225}" sibTransId="{24A1058F-78F2-4A63-AFEB-42C650D316AA}"/>
    <dgm:cxn modelId="{4D31895C-4252-40F7-A4D5-D5F64B15227E}" type="presOf" srcId="{BF27727A-DF86-431D-9599-D9B23F119566}" destId="{E882DA07-89E2-430E-9784-FC24A8AB69BE}" srcOrd="0" destOrd="0" presId="urn:microsoft.com/office/officeart/2005/8/layout/hierarchy3"/>
    <dgm:cxn modelId="{3F1B77B5-0E91-412B-98A0-5F54C2B1573F}" srcId="{FCD4BF57-75AE-4240-8E74-FF84F122A0BF}" destId="{7118E4C2-B0B2-46A1-A885-1CD0A8A20358}" srcOrd="6" destOrd="0" parTransId="{F70BD9F0-5D6F-498E-9491-61DE6FA9B5BA}" sibTransId="{4CBCFE62-5004-4571-871D-B490ADF01EC8}"/>
    <dgm:cxn modelId="{B4DA924A-6070-4515-8207-ADF0FD12DBEF}" type="presOf" srcId="{BC8CB532-94F3-4247-80A3-C63445D5B50A}" destId="{5E9734F0-2169-4EC7-A4AC-399DB05B8781}" srcOrd="0" destOrd="0" presId="urn:microsoft.com/office/officeart/2005/8/layout/hierarchy3"/>
    <dgm:cxn modelId="{467E343A-4EB4-41C0-B1F3-527398FFEB3E}" type="presOf" srcId="{620DC6AA-BF37-4939-80D7-40182364A00C}" destId="{83E8BCAF-B53C-4054-A28B-507C6EC67B1B}" srcOrd="0" destOrd="0" presId="urn:microsoft.com/office/officeart/2005/8/layout/hierarchy3"/>
    <dgm:cxn modelId="{5EEC9AF5-0035-48D5-8CB3-A1FF21C1371F}" srcId="{2447DA1B-764B-4C49-BD0B-8D5C476ED622}" destId="{96780B2D-ECE4-4CDA-A4F4-BAB9708A9122}" srcOrd="1" destOrd="0" parTransId="{2A62E7FB-B20D-4D1A-A5BF-36E3E23A12F2}" sibTransId="{BC5F66A6-1FB9-4E45-98E4-6A1811BD3027}"/>
    <dgm:cxn modelId="{01CAD18B-EE87-41FA-A8F6-B31DE086D747}" srcId="{01C402AE-6C17-4C8C-8EEA-B470EB20786A}" destId="{28123310-D682-4303-9568-D194A228E3CE}" srcOrd="1" destOrd="0" parTransId="{5375DB2D-B8D9-48CA-A1C6-7E4BF0D057BF}" sibTransId="{1C6032F4-C570-42A1-B449-9BD56FE60C69}"/>
    <dgm:cxn modelId="{51321502-8A27-4E17-889E-1B6C0D1E011A}" type="presOf" srcId="{CA3CB4A0-FE86-4D69-8B3F-74E2BAA4F4F0}" destId="{02B17A12-F71A-4185-B952-89A4B9C091B9}" srcOrd="0" destOrd="0" presId="urn:microsoft.com/office/officeart/2005/8/layout/hierarchy3"/>
    <dgm:cxn modelId="{13F98D0E-7C9E-423C-A206-D4864771813A}" type="presOf" srcId="{5F04EAAC-7898-45F9-B3D9-9C4DC119B3B7}" destId="{A3339632-7D86-4ED1-BA6B-EBFC40DA7160}" srcOrd="0" destOrd="0" presId="urn:microsoft.com/office/officeart/2005/8/layout/hierarchy3"/>
    <dgm:cxn modelId="{7316435F-0846-48CF-BB19-069E4A48F991}" type="presOf" srcId="{01C402AE-6C17-4C8C-8EEA-B470EB20786A}" destId="{5399BEA6-56AA-4B36-90AD-06B2FB370AA7}" srcOrd="1" destOrd="0" presId="urn:microsoft.com/office/officeart/2005/8/layout/hierarchy3"/>
    <dgm:cxn modelId="{71777C56-63E8-41B5-8662-EA630592A062}" type="presOf" srcId="{1D74554D-3C25-4A03-8BC8-C64F9CFEC402}" destId="{824309FC-3F98-43E4-9007-7C1A5B0CE551}" srcOrd="1" destOrd="0" presId="urn:microsoft.com/office/officeart/2005/8/layout/hierarchy3"/>
    <dgm:cxn modelId="{21CD9A62-17F2-4D76-A7F8-B9D527769122}" srcId="{FCD4BF57-75AE-4240-8E74-FF84F122A0BF}" destId="{4509C626-69CA-443A-85C5-A2544D1BCB46}" srcOrd="1" destOrd="0" parTransId="{91670C6F-F378-4E22-AA1E-088831C3B61A}" sibTransId="{919C637E-9A7D-4120-A4F0-F0C0CBD85456}"/>
    <dgm:cxn modelId="{892E0095-2FD4-41DE-B0C1-77A13FAA6F05}" srcId="{2447DA1B-764B-4C49-BD0B-8D5C476ED622}" destId="{839AC586-932B-4A24-A162-B096FE618E3C}" srcOrd="0" destOrd="0" parTransId="{0133AAC2-06BD-4D4F-9AB4-54A232A5CF3E}" sibTransId="{CFE3F080-96AC-4DFC-A5C8-7EC8E60096EA}"/>
    <dgm:cxn modelId="{EBF74FE0-4A47-4E93-B618-C0956EB4E188}" srcId="{FCD4BF57-75AE-4240-8E74-FF84F122A0BF}" destId="{01C402AE-6C17-4C8C-8EEA-B470EB20786A}" srcOrd="2" destOrd="0" parTransId="{A15500EA-4822-4EF7-A90C-66F17A07A709}" sibTransId="{D8750D9F-9D0F-4795-8B9E-05DCCEEA83AA}"/>
    <dgm:cxn modelId="{2DFACDDD-A1E0-43BD-9D74-186FB6492E12}" type="presOf" srcId="{4509C626-69CA-443A-85C5-A2544D1BCB46}" destId="{ACF98878-5DED-457A-A573-E9141934059C}" srcOrd="0" destOrd="0" presId="urn:microsoft.com/office/officeart/2005/8/layout/hierarchy3"/>
    <dgm:cxn modelId="{B5839F9E-E0E8-463C-9CC4-2C92EEEA9995}" srcId="{FCD4BF57-75AE-4240-8E74-FF84F122A0BF}" destId="{CB5D9E84-6EAE-4AB5-BC7E-457AAEFCA36C}" srcOrd="5" destOrd="0" parTransId="{C1E9AB58-D000-43E4-9BC6-DB00392C4745}" sibTransId="{9E541E0F-A6A6-4E41-9F2F-81DC4CE6E1EA}"/>
    <dgm:cxn modelId="{F802B839-615C-4B18-940A-02909F23C0D6}" type="presOf" srcId="{5F04EAAC-7898-45F9-B3D9-9C4DC119B3B7}" destId="{E0A2429D-F383-4030-AD15-186BAF0A866F}" srcOrd="1" destOrd="0" presId="urn:microsoft.com/office/officeart/2005/8/layout/hierarchy3"/>
    <dgm:cxn modelId="{EC99D502-4367-4598-BCF8-9E72B85384E5}" type="presOf" srcId="{2447DA1B-764B-4C49-BD0B-8D5C476ED622}" destId="{A560A86D-C31F-45DE-818C-6E18676BC611}" srcOrd="1" destOrd="0" presId="urn:microsoft.com/office/officeart/2005/8/layout/hierarchy3"/>
    <dgm:cxn modelId="{D4DC9683-0BB0-43CE-8ABD-5CC167EC2A81}" type="presOf" srcId="{CB5D9E84-6EAE-4AB5-BC7E-457AAEFCA36C}" destId="{69D5DF21-A8BF-43D7-9B50-A00F4E510EA7}" srcOrd="1" destOrd="0" presId="urn:microsoft.com/office/officeart/2005/8/layout/hierarchy3"/>
    <dgm:cxn modelId="{5B137F67-AAF0-4A26-B038-6D3F014AAA8F}" type="presOf" srcId="{60439B68-04F7-45BB-B5A1-25FF540680F0}" destId="{15DD753D-32AD-427F-9944-B39E22F88C61}" srcOrd="0" destOrd="0" presId="urn:microsoft.com/office/officeart/2005/8/layout/hierarchy3"/>
    <dgm:cxn modelId="{0FB0909A-1F78-45DE-9BBD-D8D1CFD5A547}" type="presOf" srcId="{7118E4C2-B0B2-46A1-A885-1CD0A8A20358}" destId="{31DA0300-4AA6-469C-9650-B0B825D7343F}" srcOrd="0" destOrd="0" presId="urn:microsoft.com/office/officeart/2005/8/layout/hierarchy3"/>
    <dgm:cxn modelId="{B270536F-CC8B-45D3-B0BC-171092B58157}" srcId="{4509C626-69CA-443A-85C5-A2544D1BCB46}" destId="{30B5CA88-8603-48CF-8F74-75F3FEDBFE41}" srcOrd="4" destOrd="0" parTransId="{63B6F91E-95E0-416E-A89C-81D4995EB148}" sibTransId="{AF013422-27AD-4678-B804-4DC3F0EB7F53}"/>
    <dgm:cxn modelId="{A0998869-6310-4A07-9834-CDE0E07A159E}" type="presOf" srcId="{4509C626-69CA-443A-85C5-A2544D1BCB46}" destId="{B1D05336-6040-4B49-B826-A777D2B6060F}" srcOrd="1" destOrd="0" presId="urn:microsoft.com/office/officeart/2005/8/layout/hierarchy3"/>
    <dgm:cxn modelId="{68D47728-DABD-47A2-B8BE-48328A657085}" type="presOf" srcId="{FCD4BF57-75AE-4240-8E74-FF84F122A0BF}" destId="{77104C32-B9A1-4916-A3C9-B6527EB502C4}" srcOrd="0" destOrd="0" presId="urn:microsoft.com/office/officeart/2005/8/layout/hierarchy3"/>
    <dgm:cxn modelId="{6E43C871-E1E8-4F38-99EE-32B4C89496FC}" srcId="{4509C626-69CA-443A-85C5-A2544D1BCB46}" destId="{BF27727A-DF86-431D-9599-D9B23F119566}" srcOrd="3" destOrd="0" parTransId="{2A16A72D-613E-4291-8977-CC7400C8620D}" sibTransId="{DD014550-F3B2-44BF-8B36-712166B903C4}"/>
    <dgm:cxn modelId="{9B0F7E3C-9FC9-41C1-BD0C-08FDFF89C205}" type="presOf" srcId="{BFF602D1-7B50-4404-A2C3-9F3D5ABB3E75}" destId="{061FF680-F52C-4AD4-97BD-792D393971CB}" srcOrd="0" destOrd="0" presId="urn:microsoft.com/office/officeart/2005/8/layout/hierarchy3"/>
    <dgm:cxn modelId="{6C64A13B-6D96-40DA-9EE5-13568D8B19C1}" type="presOf" srcId="{96CCCE1D-7903-4E75-ACB7-AB3E9D0A3DD1}" destId="{4A7E0299-8815-4BBB-AB70-595E10FB365C}" srcOrd="0" destOrd="0" presId="urn:microsoft.com/office/officeart/2005/8/layout/hierarchy3"/>
    <dgm:cxn modelId="{CCB46A11-8E8B-41A1-967E-84EC75B80DB1}" type="presOf" srcId="{7118E4C2-B0B2-46A1-A885-1CD0A8A20358}" destId="{48A88C04-24DC-40AC-A952-1E3D7A002734}" srcOrd="1" destOrd="0" presId="urn:microsoft.com/office/officeart/2005/8/layout/hierarchy3"/>
    <dgm:cxn modelId="{96A4D8ED-C0BD-4A8C-8D65-15C52B323E9D}" type="presOf" srcId="{2E969B90-9D2A-4469-81AA-6FFDEC62DD90}" destId="{3494E298-C572-42F7-83E7-0BD9CD51877E}" srcOrd="0" destOrd="0" presId="urn:microsoft.com/office/officeart/2005/8/layout/hierarchy3"/>
    <dgm:cxn modelId="{5D49E815-BE61-49DF-8879-B3D9D4EED1DD}" srcId="{01C402AE-6C17-4C8C-8EEA-B470EB20786A}" destId="{BFF602D1-7B50-4404-A2C3-9F3D5ABB3E75}" srcOrd="2" destOrd="0" parTransId="{FD6B189E-A2D0-44A5-88BA-AFC7D13A7814}" sibTransId="{0B2C51F9-D066-4FDA-99B8-417FB07E7132}"/>
    <dgm:cxn modelId="{FACEABA6-A2EB-4502-93EA-9B7B09C1F04C}" srcId="{4509C626-69CA-443A-85C5-A2544D1BCB46}" destId="{96CCCE1D-7903-4E75-ACB7-AB3E9D0A3DD1}" srcOrd="1" destOrd="0" parTransId="{2E969B90-9D2A-4469-81AA-6FFDEC62DD90}" sibTransId="{586AFB02-5F77-4417-8240-EBA8EB3F6B6C}"/>
    <dgm:cxn modelId="{8D4F4637-F664-4392-9F7D-C0598F998243}" type="presOf" srcId="{01C402AE-6C17-4C8C-8EEA-B470EB20786A}" destId="{0069D8EA-D483-4DAB-8EFD-72811181CFD0}" srcOrd="0" destOrd="0" presId="urn:microsoft.com/office/officeart/2005/8/layout/hierarchy3"/>
    <dgm:cxn modelId="{F4892E83-AFC0-428E-971F-033DE8F9D565}" type="presOf" srcId="{96780B2D-ECE4-4CDA-A4F4-BAB9708A9122}" destId="{3BE6874C-AFD5-4C43-B460-54BD33EC346D}" srcOrd="0" destOrd="0" presId="urn:microsoft.com/office/officeart/2005/8/layout/hierarchy3"/>
    <dgm:cxn modelId="{06A3FBC0-62D0-44EF-ADE0-76E6BB051D9E}" srcId="{FCD4BF57-75AE-4240-8E74-FF84F122A0BF}" destId="{1D74554D-3C25-4A03-8BC8-C64F9CFEC402}" srcOrd="0" destOrd="0" parTransId="{32818BE2-6F02-4AF3-984E-285582788106}" sibTransId="{032F0DCA-52CF-4268-BE44-464D9EF8F097}"/>
    <dgm:cxn modelId="{D37B232C-FBB1-42EB-86CF-1E66FDF50BDE}" srcId="{01C402AE-6C17-4C8C-8EEA-B470EB20786A}" destId="{60439B68-04F7-45BB-B5A1-25FF540680F0}" srcOrd="0" destOrd="0" parTransId="{22533C0F-8394-4F6D-A41F-DB618007FE72}" sibTransId="{3A8E9175-B0C5-405B-9F7A-B8C77900B27B}"/>
    <dgm:cxn modelId="{7AB692B6-F092-40B0-AA83-AD6C634B93F7}" type="presOf" srcId="{28123310-D682-4303-9568-D194A228E3CE}" destId="{7990D955-D1E7-4962-90E2-9C15B60DF549}" srcOrd="0" destOrd="0" presId="urn:microsoft.com/office/officeart/2005/8/layout/hierarchy3"/>
    <dgm:cxn modelId="{E9D57E34-EE59-45D5-B7FA-D5CB60923FA4}" srcId="{4509C626-69CA-443A-85C5-A2544D1BCB46}" destId="{620DC6AA-BF37-4939-80D7-40182364A00C}" srcOrd="0" destOrd="0" parTransId="{CA3CB4A0-FE86-4D69-8B3F-74E2BAA4F4F0}" sibTransId="{916662C2-4DBC-41E8-9C17-47B95219E56C}"/>
    <dgm:cxn modelId="{F6723FC0-74D9-4738-9B3B-B62CB08FE41F}" type="presOf" srcId="{FD6B189E-A2D0-44A5-88BA-AFC7D13A7814}" destId="{149F66A9-1B0F-49C0-ACB5-B0E30D507DE0}" srcOrd="0" destOrd="0" presId="urn:microsoft.com/office/officeart/2005/8/layout/hierarchy3"/>
    <dgm:cxn modelId="{391086AA-790A-4514-A7FD-2045AFAEC30A}" srcId="{FCD4BF57-75AE-4240-8E74-FF84F122A0BF}" destId="{2447DA1B-764B-4C49-BD0B-8D5C476ED622}" srcOrd="3" destOrd="0" parTransId="{00921D26-055C-46A1-81EE-C715BE579DBD}" sibTransId="{577B0BA4-0BE0-4A2E-A42D-E9C5DA4C9163}"/>
    <dgm:cxn modelId="{4C1F4BE2-3C47-4F47-BB8C-2C9F636E5E15}" type="presOf" srcId="{2A62E7FB-B20D-4D1A-A5BF-36E3E23A12F2}" destId="{8F29F438-CFB0-4881-8BCA-4B8FA0C7463C}" srcOrd="0" destOrd="0" presId="urn:microsoft.com/office/officeart/2005/8/layout/hierarchy3"/>
    <dgm:cxn modelId="{B2CB6FDA-926A-42D5-8B19-21FC6D2B357B}" type="presOf" srcId="{22533C0F-8394-4F6D-A41F-DB618007FE72}" destId="{1E579359-143B-4F10-9753-1A40B315C6D0}" srcOrd="0" destOrd="0" presId="urn:microsoft.com/office/officeart/2005/8/layout/hierarchy3"/>
    <dgm:cxn modelId="{F8F55852-40FE-4D64-8157-8383342C5312}" type="presOf" srcId="{63B6F91E-95E0-416E-A89C-81D4995EB148}" destId="{D017E809-450E-4F62-9426-FBB36738DBD7}" srcOrd="0" destOrd="0" presId="urn:microsoft.com/office/officeart/2005/8/layout/hierarchy3"/>
    <dgm:cxn modelId="{69E0C7DD-B03E-4D0D-AF75-E80E71D3DE9B}" type="presOf" srcId="{5375DB2D-B8D9-48CA-A1C6-7E4BF0D057BF}" destId="{D566C39F-3A58-4CA2-A767-C5F0A554FD10}" srcOrd="0" destOrd="0" presId="urn:microsoft.com/office/officeart/2005/8/layout/hierarchy3"/>
    <dgm:cxn modelId="{A34EBC76-74B8-4C4E-8599-9A684970106C}" srcId="{FCD4BF57-75AE-4240-8E74-FF84F122A0BF}" destId="{CC2CE321-B270-4275-91F7-B7F1B31408B7}" srcOrd="7" destOrd="0" parTransId="{34BB7D49-4BEE-47B0-BB0B-04259D78BFA5}" sibTransId="{7910F4F4-39C2-4645-8ED3-62F70F66A1A8}"/>
    <dgm:cxn modelId="{F692FEDE-38D7-41DB-B5D5-0DE2D4EB6389}" type="presOf" srcId="{523EEAEE-9CBE-4AB8-A87A-F85F9708145E}" destId="{73758A9A-82BE-421D-88BA-5B71D6F55D3F}" srcOrd="0" destOrd="0" presId="urn:microsoft.com/office/officeart/2005/8/layout/hierarchy3"/>
    <dgm:cxn modelId="{F23B9F78-94D3-4755-A6A4-5CEB47A86557}" type="presOf" srcId="{CB5D9E84-6EAE-4AB5-BC7E-457AAEFCA36C}" destId="{8B3A88F4-DE2B-4E53-AD1B-A391A32E9992}" srcOrd="0" destOrd="0" presId="urn:microsoft.com/office/officeart/2005/8/layout/hierarchy3"/>
    <dgm:cxn modelId="{68A864B6-3010-4AEE-9BCC-326607F778C1}" type="presOf" srcId="{CC2CE321-B270-4275-91F7-B7F1B31408B7}" destId="{5AC07C5F-38C2-4714-A691-C327F6486B36}" srcOrd="0" destOrd="0" presId="urn:microsoft.com/office/officeart/2005/8/layout/hierarchy3"/>
    <dgm:cxn modelId="{83DEEEA9-8160-43B8-B09C-A085C187B24E}" type="presOf" srcId="{50A2A1A0-9DA2-4093-8099-20354BBED8A8}" destId="{34C41B94-FC83-4CAF-B0EA-6DE59BB60A76}" srcOrd="0" destOrd="0" presId="urn:microsoft.com/office/officeart/2005/8/layout/hierarchy3"/>
    <dgm:cxn modelId="{105B2821-98F0-4D4B-AF5C-1047BAB35CA7}" type="presOf" srcId="{2447DA1B-764B-4C49-BD0B-8D5C476ED622}" destId="{009C8137-7795-41C6-BE3F-9CD136F3C3A2}" srcOrd="0" destOrd="0" presId="urn:microsoft.com/office/officeart/2005/8/layout/hierarchy3"/>
    <dgm:cxn modelId="{D6D449D0-7E4E-4AE8-81AF-119B8DC0A3D9}" type="presOf" srcId="{30B5CA88-8603-48CF-8F74-75F3FEDBFE41}" destId="{52CD2B8E-73D4-42EF-AC4D-FF62B3CB472A}" srcOrd="0" destOrd="0" presId="urn:microsoft.com/office/officeart/2005/8/layout/hierarchy3"/>
    <dgm:cxn modelId="{D168ABF7-06B1-493E-A5E2-E0B1EA0886C5}" type="presOf" srcId="{0133AAC2-06BD-4D4F-9AB4-54A232A5CF3E}" destId="{0D960961-F775-41AF-AEA1-16F4610E253C}" srcOrd="0" destOrd="0" presId="urn:microsoft.com/office/officeart/2005/8/layout/hierarchy3"/>
    <dgm:cxn modelId="{A675B355-4AD0-4E3D-BED2-EF3B831F818E}" type="presOf" srcId="{2A16A72D-613E-4291-8977-CC7400C8620D}" destId="{10B5B5A9-1145-4208-B3EA-3CB464C96417}" srcOrd="0" destOrd="0" presId="urn:microsoft.com/office/officeart/2005/8/layout/hierarchy3"/>
    <dgm:cxn modelId="{421D2F84-2AA1-4064-A778-BE0515BED8AD}" type="presOf" srcId="{CC2CE321-B270-4275-91F7-B7F1B31408B7}" destId="{9DF19E00-75F1-459C-9DCC-D923F6605DBB}" srcOrd="1" destOrd="0" presId="urn:microsoft.com/office/officeart/2005/8/layout/hierarchy3"/>
    <dgm:cxn modelId="{FF3DDA6E-48A1-4B7A-A3AE-1431B4CF5A50}" type="presParOf" srcId="{77104C32-B9A1-4916-A3C9-B6527EB502C4}" destId="{042ADE18-3538-4B0C-BA44-39DA017C11AD}" srcOrd="0" destOrd="0" presId="urn:microsoft.com/office/officeart/2005/8/layout/hierarchy3"/>
    <dgm:cxn modelId="{FF9FA4C3-A13B-4126-81BC-4A49674C5924}" type="presParOf" srcId="{042ADE18-3538-4B0C-BA44-39DA017C11AD}" destId="{E15C7324-6878-4E74-8B9A-5D9B1D13AE9F}" srcOrd="0" destOrd="0" presId="urn:microsoft.com/office/officeart/2005/8/layout/hierarchy3"/>
    <dgm:cxn modelId="{1E033A68-4B85-42BA-A09F-998765DFBFD8}" type="presParOf" srcId="{E15C7324-6878-4E74-8B9A-5D9B1D13AE9F}" destId="{1B9ECB13-140C-45AE-A7E1-3EE471FD09BD}" srcOrd="0" destOrd="0" presId="urn:microsoft.com/office/officeart/2005/8/layout/hierarchy3"/>
    <dgm:cxn modelId="{FC0D2086-C113-48E3-AF83-E25BBAB084F3}" type="presParOf" srcId="{E15C7324-6878-4E74-8B9A-5D9B1D13AE9F}" destId="{824309FC-3F98-43E4-9007-7C1A5B0CE551}" srcOrd="1" destOrd="0" presId="urn:microsoft.com/office/officeart/2005/8/layout/hierarchy3"/>
    <dgm:cxn modelId="{4021F7B0-ADDE-4767-AF76-F38E7C95F0A0}" type="presParOf" srcId="{042ADE18-3538-4B0C-BA44-39DA017C11AD}" destId="{265FD886-0B47-4367-BA89-5823D7D4F13C}" srcOrd="1" destOrd="0" presId="urn:microsoft.com/office/officeart/2005/8/layout/hierarchy3"/>
    <dgm:cxn modelId="{438578FB-39F5-4666-AB23-FAD487EFB662}" type="presParOf" srcId="{77104C32-B9A1-4916-A3C9-B6527EB502C4}" destId="{F440A48C-91D6-4B32-877D-B6C0E6CAAD38}" srcOrd="1" destOrd="0" presId="urn:microsoft.com/office/officeart/2005/8/layout/hierarchy3"/>
    <dgm:cxn modelId="{DA89A977-E0E5-4F25-814A-EBE4C99A31DB}" type="presParOf" srcId="{F440A48C-91D6-4B32-877D-B6C0E6CAAD38}" destId="{B41F5B62-026E-4380-8BB3-D5E6216DAD77}" srcOrd="0" destOrd="0" presId="urn:microsoft.com/office/officeart/2005/8/layout/hierarchy3"/>
    <dgm:cxn modelId="{431BDF3F-0D88-434E-9F10-19CB36F8638B}" type="presParOf" srcId="{B41F5B62-026E-4380-8BB3-D5E6216DAD77}" destId="{ACF98878-5DED-457A-A573-E9141934059C}" srcOrd="0" destOrd="0" presId="urn:microsoft.com/office/officeart/2005/8/layout/hierarchy3"/>
    <dgm:cxn modelId="{71286C30-5794-4DE6-866C-C3CEBB3E283A}" type="presParOf" srcId="{B41F5B62-026E-4380-8BB3-D5E6216DAD77}" destId="{B1D05336-6040-4B49-B826-A777D2B6060F}" srcOrd="1" destOrd="0" presId="urn:microsoft.com/office/officeart/2005/8/layout/hierarchy3"/>
    <dgm:cxn modelId="{C87EF06E-292A-4BA7-A156-B8454CD1859B}" type="presParOf" srcId="{F440A48C-91D6-4B32-877D-B6C0E6CAAD38}" destId="{4A5A5113-BC18-42A1-8B35-0B746CDC957D}" srcOrd="1" destOrd="0" presId="urn:microsoft.com/office/officeart/2005/8/layout/hierarchy3"/>
    <dgm:cxn modelId="{93F478D6-BC00-42C5-9C14-A4416EA6964B}" type="presParOf" srcId="{4A5A5113-BC18-42A1-8B35-0B746CDC957D}" destId="{02B17A12-F71A-4185-B952-89A4B9C091B9}" srcOrd="0" destOrd="0" presId="urn:microsoft.com/office/officeart/2005/8/layout/hierarchy3"/>
    <dgm:cxn modelId="{EF31B966-9666-4CED-AA06-7E199FB4B465}" type="presParOf" srcId="{4A5A5113-BC18-42A1-8B35-0B746CDC957D}" destId="{83E8BCAF-B53C-4054-A28B-507C6EC67B1B}" srcOrd="1" destOrd="0" presId="urn:microsoft.com/office/officeart/2005/8/layout/hierarchy3"/>
    <dgm:cxn modelId="{73FCE306-C883-4122-A7CE-C0FBA8005C6A}" type="presParOf" srcId="{4A5A5113-BC18-42A1-8B35-0B746CDC957D}" destId="{3494E298-C572-42F7-83E7-0BD9CD51877E}" srcOrd="2" destOrd="0" presId="urn:microsoft.com/office/officeart/2005/8/layout/hierarchy3"/>
    <dgm:cxn modelId="{69E8E071-110D-4BED-94C0-EDC3C20E1726}" type="presParOf" srcId="{4A5A5113-BC18-42A1-8B35-0B746CDC957D}" destId="{4A7E0299-8815-4BBB-AB70-595E10FB365C}" srcOrd="3" destOrd="0" presId="urn:microsoft.com/office/officeart/2005/8/layout/hierarchy3"/>
    <dgm:cxn modelId="{410BB6B4-035C-490F-BD18-B7D70C6E4558}" type="presParOf" srcId="{4A5A5113-BC18-42A1-8B35-0B746CDC957D}" destId="{73758A9A-82BE-421D-88BA-5B71D6F55D3F}" srcOrd="4" destOrd="0" presId="urn:microsoft.com/office/officeart/2005/8/layout/hierarchy3"/>
    <dgm:cxn modelId="{44641CD8-EA35-4370-B73E-9265C9370056}" type="presParOf" srcId="{4A5A5113-BC18-42A1-8B35-0B746CDC957D}" destId="{5E9734F0-2169-4EC7-A4AC-399DB05B8781}" srcOrd="5" destOrd="0" presId="urn:microsoft.com/office/officeart/2005/8/layout/hierarchy3"/>
    <dgm:cxn modelId="{02BB67D9-DDEA-4CE2-A7A1-5994BA85949C}" type="presParOf" srcId="{4A5A5113-BC18-42A1-8B35-0B746CDC957D}" destId="{10B5B5A9-1145-4208-B3EA-3CB464C96417}" srcOrd="6" destOrd="0" presId="urn:microsoft.com/office/officeart/2005/8/layout/hierarchy3"/>
    <dgm:cxn modelId="{9051C5FE-6D42-48A1-9D93-EF69585DFCF3}" type="presParOf" srcId="{4A5A5113-BC18-42A1-8B35-0B746CDC957D}" destId="{E882DA07-89E2-430E-9784-FC24A8AB69BE}" srcOrd="7" destOrd="0" presId="urn:microsoft.com/office/officeart/2005/8/layout/hierarchy3"/>
    <dgm:cxn modelId="{BA58C925-8E81-4095-9D69-2F524E0EBB32}" type="presParOf" srcId="{4A5A5113-BC18-42A1-8B35-0B746CDC957D}" destId="{D017E809-450E-4F62-9426-FBB36738DBD7}" srcOrd="8" destOrd="0" presId="urn:microsoft.com/office/officeart/2005/8/layout/hierarchy3"/>
    <dgm:cxn modelId="{EA018BDA-B495-4AD8-82AC-AF716FB9E16A}" type="presParOf" srcId="{4A5A5113-BC18-42A1-8B35-0B746CDC957D}" destId="{52CD2B8E-73D4-42EF-AC4D-FF62B3CB472A}" srcOrd="9" destOrd="0" presId="urn:microsoft.com/office/officeart/2005/8/layout/hierarchy3"/>
    <dgm:cxn modelId="{5C584928-6465-40BF-977A-AC2943E44FAF}" type="presParOf" srcId="{77104C32-B9A1-4916-A3C9-B6527EB502C4}" destId="{BCA2398F-8F5D-487E-85CA-EDEE27C57C60}" srcOrd="2" destOrd="0" presId="urn:microsoft.com/office/officeart/2005/8/layout/hierarchy3"/>
    <dgm:cxn modelId="{B9402E61-6C1C-4394-8B92-15916059445A}" type="presParOf" srcId="{BCA2398F-8F5D-487E-85CA-EDEE27C57C60}" destId="{04C78DAD-5540-43B5-91CF-4A68FE3D33D3}" srcOrd="0" destOrd="0" presId="urn:microsoft.com/office/officeart/2005/8/layout/hierarchy3"/>
    <dgm:cxn modelId="{21553230-4656-4A2B-8232-75CAFCCEA02C}" type="presParOf" srcId="{04C78DAD-5540-43B5-91CF-4A68FE3D33D3}" destId="{0069D8EA-D483-4DAB-8EFD-72811181CFD0}" srcOrd="0" destOrd="0" presId="urn:microsoft.com/office/officeart/2005/8/layout/hierarchy3"/>
    <dgm:cxn modelId="{67E26A78-49BC-436E-A6A4-155683179786}" type="presParOf" srcId="{04C78DAD-5540-43B5-91CF-4A68FE3D33D3}" destId="{5399BEA6-56AA-4B36-90AD-06B2FB370AA7}" srcOrd="1" destOrd="0" presId="urn:microsoft.com/office/officeart/2005/8/layout/hierarchy3"/>
    <dgm:cxn modelId="{DEA5166C-15BB-4884-BABA-097CF0891A5C}" type="presParOf" srcId="{BCA2398F-8F5D-487E-85CA-EDEE27C57C60}" destId="{51EF1E94-E304-409D-9059-0794E1830418}" srcOrd="1" destOrd="0" presId="urn:microsoft.com/office/officeart/2005/8/layout/hierarchy3"/>
    <dgm:cxn modelId="{C2BACA6B-B88F-4871-92E7-9E7509AD31B6}" type="presParOf" srcId="{51EF1E94-E304-409D-9059-0794E1830418}" destId="{1E579359-143B-4F10-9753-1A40B315C6D0}" srcOrd="0" destOrd="0" presId="urn:microsoft.com/office/officeart/2005/8/layout/hierarchy3"/>
    <dgm:cxn modelId="{6C13BE3D-17BA-4832-BFEF-548EC34FCBAE}" type="presParOf" srcId="{51EF1E94-E304-409D-9059-0794E1830418}" destId="{15DD753D-32AD-427F-9944-B39E22F88C61}" srcOrd="1" destOrd="0" presId="urn:microsoft.com/office/officeart/2005/8/layout/hierarchy3"/>
    <dgm:cxn modelId="{1F1B5159-8E63-4260-A3BC-203D01ECCD51}" type="presParOf" srcId="{51EF1E94-E304-409D-9059-0794E1830418}" destId="{D566C39F-3A58-4CA2-A767-C5F0A554FD10}" srcOrd="2" destOrd="0" presId="urn:microsoft.com/office/officeart/2005/8/layout/hierarchy3"/>
    <dgm:cxn modelId="{FF63FCA3-A1E5-4BE3-88B3-63E555784F91}" type="presParOf" srcId="{51EF1E94-E304-409D-9059-0794E1830418}" destId="{7990D955-D1E7-4962-90E2-9C15B60DF549}" srcOrd="3" destOrd="0" presId="urn:microsoft.com/office/officeart/2005/8/layout/hierarchy3"/>
    <dgm:cxn modelId="{0CE1795C-CE5C-446A-AA35-51F61B6ADA84}" type="presParOf" srcId="{51EF1E94-E304-409D-9059-0794E1830418}" destId="{149F66A9-1B0F-49C0-ACB5-B0E30D507DE0}" srcOrd="4" destOrd="0" presId="urn:microsoft.com/office/officeart/2005/8/layout/hierarchy3"/>
    <dgm:cxn modelId="{9C027DFC-CB16-4986-9A60-748DB1603539}" type="presParOf" srcId="{51EF1E94-E304-409D-9059-0794E1830418}" destId="{061FF680-F52C-4AD4-97BD-792D393971CB}" srcOrd="5" destOrd="0" presId="urn:microsoft.com/office/officeart/2005/8/layout/hierarchy3"/>
    <dgm:cxn modelId="{CF9ADEA8-C3C5-48FA-B3E7-080185BC6238}" type="presParOf" srcId="{77104C32-B9A1-4916-A3C9-B6527EB502C4}" destId="{416DD31C-4955-4DD7-99CB-D3397F59DE56}" srcOrd="3" destOrd="0" presId="urn:microsoft.com/office/officeart/2005/8/layout/hierarchy3"/>
    <dgm:cxn modelId="{39A0B54B-9F70-4912-9610-64CA1E71DE44}" type="presParOf" srcId="{416DD31C-4955-4DD7-99CB-D3397F59DE56}" destId="{DE8C4EB2-DD7E-4ECB-A833-60803E001ACA}" srcOrd="0" destOrd="0" presId="urn:microsoft.com/office/officeart/2005/8/layout/hierarchy3"/>
    <dgm:cxn modelId="{12EDEF6E-D2E4-4A6E-B6DA-764574ACCC3C}" type="presParOf" srcId="{DE8C4EB2-DD7E-4ECB-A833-60803E001ACA}" destId="{009C8137-7795-41C6-BE3F-9CD136F3C3A2}" srcOrd="0" destOrd="0" presId="urn:microsoft.com/office/officeart/2005/8/layout/hierarchy3"/>
    <dgm:cxn modelId="{543D302A-15BB-45AD-9F61-22AE11ED1A76}" type="presParOf" srcId="{DE8C4EB2-DD7E-4ECB-A833-60803E001ACA}" destId="{A560A86D-C31F-45DE-818C-6E18676BC611}" srcOrd="1" destOrd="0" presId="urn:microsoft.com/office/officeart/2005/8/layout/hierarchy3"/>
    <dgm:cxn modelId="{8DB0F377-2517-4C9C-85A6-B9D43022D700}" type="presParOf" srcId="{416DD31C-4955-4DD7-99CB-D3397F59DE56}" destId="{C49D7831-A4F9-46C1-AAD4-8B0F51A1B2EB}" srcOrd="1" destOrd="0" presId="urn:microsoft.com/office/officeart/2005/8/layout/hierarchy3"/>
    <dgm:cxn modelId="{367136CD-E8C1-4924-B464-9B2235CEE672}" type="presParOf" srcId="{C49D7831-A4F9-46C1-AAD4-8B0F51A1B2EB}" destId="{0D960961-F775-41AF-AEA1-16F4610E253C}" srcOrd="0" destOrd="0" presId="urn:microsoft.com/office/officeart/2005/8/layout/hierarchy3"/>
    <dgm:cxn modelId="{DB5255B6-5670-484E-918C-77592940596F}" type="presParOf" srcId="{C49D7831-A4F9-46C1-AAD4-8B0F51A1B2EB}" destId="{264C8C4C-D450-4421-82DD-D3B08020AC53}" srcOrd="1" destOrd="0" presId="urn:microsoft.com/office/officeart/2005/8/layout/hierarchy3"/>
    <dgm:cxn modelId="{C9678BA5-8B79-49AC-AD45-8E1368DC2E23}" type="presParOf" srcId="{C49D7831-A4F9-46C1-AAD4-8B0F51A1B2EB}" destId="{8F29F438-CFB0-4881-8BCA-4B8FA0C7463C}" srcOrd="2" destOrd="0" presId="urn:microsoft.com/office/officeart/2005/8/layout/hierarchy3"/>
    <dgm:cxn modelId="{0D187608-9A00-4CD7-8A0A-3DC9385DDFEE}" type="presParOf" srcId="{C49D7831-A4F9-46C1-AAD4-8B0F51A1B2EB}" destId="{3BE6874C-AFD5-4C43-B460-54BD33EC346D}" srcOrd="3" destOrd="0" presId="urn:microsoft.com/office/officeart/2005/8/layout/hierarchy3"/>
    <dgm:cxn modelId="{7C4CE1EB-2532-4851-BCEA-68D5A3CB0553}" type="presParOf" srcId="{C49D7831-A4F9-46C1-AAD4-8B0F51A1B2EB}" destId="{C02608D2-B6F2-46D8-B379-C9C1D5B33EDE}" srcOrd="4" destOrd="0" presId="urn:microsoft.com/office/officeart/2005/8/layout/hierarchy3"/>
    <dgm:cxn modelId="{E21BEEB4-53B7-4B1A-8394-7286C463E2DB}" type="presParOf" srcId="{C49D7831-A4F9-46C1-AAD4-8B0F51A1B2EB}" destId="{34C41B94-FC83-4CAF-B0EA-6DE59BB60A76}" srcOrd="5" destOrd="0" presId="urn:microsoft.com/office/officeart/2005/8/layout/hierarchy3"/>
    <dgm:cxn modelId="{54B89BE7-65B4-40C0-9658-57346D5972F5}" type="presParOf" srcId="{77104C32-B9A1-4916-A3C9-B6527EB502C4}" destId="{9E919EE3-E9FE-4E46-A074-7C80E5346777}" srcOrd="4" destOrd="0" presId="urn:microsoft.com/office/officeart/2005/8/layout/hierarchy3"/>
    <dgm:cxn modelId="{557D0B55-A24D-44AB-9FD7-AEDC847AC904}" type="presParOf" srcId="{9E919EE3-E9FE-4E46-A074-7C80E5346777}" destId="{D6D4FA79-A5E8-4615-A9BF-A6EA73E8E924}" srcOrd="0" destOrd="0" presId="urn:microsoft.com/office/officeart/2005/8/layout/hierarchy3"/>
    <dgm:cxn modelId="{6310CA49-C273-450D-A29E-330239D0467E}" type="presParOf" srcId="{D6D4FA79-A5E8-4615-A9BF-A6EA73E8E924}" destId="{A3339632-7D86-4ED1-BA6B-EBFC40DA7160}" srcOrd="0" destOrd="0" presId="urn:microsoft.com/office/officeart/2005/8/layout/hierarchy3"/>
    <dgm:cxn modelId="{90ED57AC-E5B6-4AD1-9929-57971D8B5CED}" type="presParOf" srcId="{D6D4FA79-A5E8-4615-A9BF-A6EA73E8E924}" destId="{E0A2429D-F383-4030-AD15-186BAF0A866F}" srcOrd="1" destOrd="0" presId="urn:microsoft.com/office/officeart/2005/8/layout/hierarchy3"/>
    <dgm:cxn modelId="{61213463-DB82-464E-BEC4-B21D104F027F}" type="presParOf" srcId="{9E919EE3-E9FE-4E46-A074-7C80E5346777}" destId="{2F77F554-6B93-4BBE-B58A-25AEBD98B6AD}" srcOrd="1" destOrd="0" presId="urn:microsoft.com/office/officeart/2005/8/layout/hierarchy3"/>
    <dgm:cxn modelId="{24214197-9BBA-4E80-B03A-248F9958321E}" type="presParOf" srcId="{77104C32-B9A1-4916-A3C9-B6527EB502C4}" destId="{82052E9A-EE55-438A-8B41-8BBADAD2E08B}" srcOrd="5" destOrd="0" presId="urn:microsoft.com/office/officeart/2005/8/layout/hierarchy3"/>
    <dgm:cxn modelId="{CDAC6102-8211-4905-9BF5-FFDF93434C80}" type="presParOf" srcId="{82052E9A-EE55-438A-8B41-8BBADAD2E08B}" destId="{DB698B76-BDE7-49BF-84E9-1B1E14770358}" srcOrd="0" destOrd="0" presId="urn:microsoft.com/office/officeart/2005/8/layout/hierarchy3"/>
    <dgm:cxn modelId="{19943BF4-69BA-4ADC-84CE-DE0135814130}" type="presParOf" srcId="{DB698B76-BDE7-49BF-84E9-1B1E14770358}" destId="{8B3A88F4-DE2B-4E53-AD1B-A391A32E9992}" srcOrd="0" destOrd="0" presId="urn:microsoft.com/office/officeart/2005/8/layout/hierarchy3"/>
    <dgm:cxn modelId="{296F2509-6EE2-4B78-A8A7-8699DDFDDAF9}" type="presParOf" srcId="{DB698B76-BDE7-49BF-84E9-1B1E14770358}" destId="{69D5DF21-A8BF-43D7-9B50-A00F4E510EA7}" srcOrd="1" destOrd="0" presId="urn:microsoft.com/office/officeart/2005/8/layout/hierarchy3"/>
    <dgm:cxn modelId="{C1D48445-66BF-4B2B-B5F9-C2B90503278D}" type="presParOf" srcId="{82052E9A-EE55-438A-8B41-8BBADAD2E08B}" destId="{3F555AB9-3E9E-4E06-A8D6-1C426939FB04}" srcOrd="1" destOrd="0" presId="urn:microsoft.com/office/officeart/2005/8/layout/hierarchy3"/>
    <dgm:cxn modelId="{FB95BFFF-FD98-4DF3-A303-C7FCE94B69A6}" type="presParOf" srcId="{77104C32-B9A1-4916-A3C9-B6527EB502C4}" destId="{F736415B-8924-47DE-96EB-4657E8F1F524}" srcOrd="6" destOrd="0" presId="urn:microsoft.com/office/officeart/2005/8/layout/hierarchy3"/>
    <dgm:cxn modelId="{6BA5B20A-B713-47EC-B173-4FD26B836DDA}" type="presParOf" srcId="{F736415B-8924-47DE-96EB-4657E8F1F524}" destId="{9481802F-78D5-47B1-BF98-8DAA93AB1538}" srcOrd="0" destOrd="0" presId="urn:microsoft.com/office/officeart/2005/8/layout/hierarchy3"/>
    <dgm:cxn modelId="{9D71655E-85B4-475F-AFB3-7BFEA94EBF0E}" type="presParOf" srcId="{9481802F-78D5-47B1-BF98-8DAA93AB1538}" destId="{31DA0300-4AA6-469C-9650-B0B825D7343F}" srcOrd="0" destOrd="0" presId="urn:microsoft.com/office/officeart/2005/8/layout/hierarchy3"/>
    <dgm:cxn modelId="{523E31FD-AA1F-414F-8D3C-F215F50825FF}" type="presParOf" srcId="{9481802F-78D5-47B1-BF98-8DAA93AB1538}" destId="{48A88C04-24DC-40AC-A952-1E3D7A002734}" srcOrd="1" destOrd="0" presId="urn:microsoft.com/office/officeart/2005/8/layout/hierarchy3"/>
    <dgm:cxn modelId="{CE8A2DE8-36D1-44BC-A0A0-375B865314C2}" type="presParOf" srcId="{F736415B-8924-47DE-96EB-4657E8F1F524}" destId="{A129039F-ECAC-4E02-8F16-F2C012EC228E}" srcOrd="1" destOrd="0" presId="urn:microsoft.com/office/officeart/2005/8/layout/hierarchy3"/>
    <dgm:cxn modelId="{56E23298-A149-4CF4-9965-0D308F5A11E4}" type="presParOf" srcId="{77104C32-B9A1-4916-A3C9-B6527EB502C4}" destId="{E0AD7562-B795-4032-B293-2B4F12C43812}" srcOrd="7" destOrd="0" presId="urn:microsoft.com/office/officeart/2005/8/layout/hierarchy3"/>
    <dgm:cxn modelId="{D726841C-5DEA-4FBD-97AC-E2197882C0EE}" type="presParOf" srcId="{E0AD7562-B795-4032-B293-2B4F12C43812}" destId="{A4E2841E-870C-4987-85EF-BBE3F2C649C9}" srcOrd="0" destOrd="0" presId="urn:microsoft.com/office/officeart/2005/8/layout/hierarchy3"/>
    <dgm:cxn modelId="{07CEA301-7A88-40B7-BB8B-5DEEECA6D4C2}" type="presParOf" srcId="{A4E2841E-870C-4987-85EF-BBE3F2C649C9}" destId="{5AC07C5F-38C2-4714-A691-C327F6486B36}" srcOrd="0" destOrd="0" presId="urn:microsoft.com/office/officeart/2005/8/layout/hierarchy3"/>
    <dgm:cxn modelId="{8BEF5536-E63A-4202-BCF0-15D5EBC68A30}" type="presParOf" srcId="{A4E2841E-870C-4987-85EF-BBE3F2C649C9}" destId="{9DF19E00-75F1-459C-9DCC-D923F6605DBB}" srcOrd="1" destOrd="0" presId="urn:microsoft.com/office/officeart/2005/8/layout/hierarchy3"/>
    <dgm:cxn modelId="{B5858687-6015-4589-8919-DBC82F18F832}" type="presParOf" srcId="{E0AD7562-B795-4032-B293-2B4F12C43812}" destId="{717064E2-0345-45E5-BF4B-495C1581D0FE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9ECB13-140C-45AE-A7E1-3EE471FD09BD}">
      <dsp:nvSpPr>
        <dsp:cNvPr id="0" name=""/>
        <dsp:cNvSpPr/>
      </dsp:nvSpPr>
      <dsp:spPr>
        <a:xfrm>
          <a:off x="570" y="1180484"/>
          <a:ext cx="792119" cy="3960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Beranda</a:t>
          </a:r>
          <a:endParaRPr lang="en-US" sz="1400" kern="1200" dirty="0"/>
        </a:p>
      </dsp:txBody>
      <dsp:txXfrm>
        <a:off x="12170" y="1192084"/>
        <a:ext cx="768919" cy="372859"/>
      </dsp:txXfrm>
    </dsp:sp>
    <dsp:sp modelId="{ACF98878-5DED-457A-A573-E9141934059C}">
      <dsp:nvSpPr>
        <dsp:cNvPr id="0" name=""/>
        <dsp:cNvSpPr/>
      </dsp:nvSpPr>
      <dsp:spPr>
        <a:xfrm>
          <a:off x="990719" y="1180484"/>
          <a:ext cx="792119" cy="3960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Profil</a:t>
          </a:r>
          <a:endParaRPr lang="en-US" sz="1400" kern="1200" dirty="0"/>
        </a:p>
      </dsp:txBody>
      <dsp:txXfrm>
        <a:off x="1002319" y="1192084"/>
        <a:ext cx="768919" cy="372859"/>
      </dsp:txXfrm>
    </dsp:sp>
    <dsp:sp modelId="{02B17A12-F71A-4185-B952-89A4B9C091B9}">
      <dsp:nvSpPr>
        <dsp:cNvPr id="0" name=""/>
        <dsp:cNvSpPr/>
      </dsp:nvSpPr>
      <dsp:spPr>
        <a:xfrm>
          <a:off x="1024211" y="1576543"/>
          <a:ext cx="91440" cy="2970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7044"/>
              </a:lnTo>
              <a:lnTo>
                <a:pt x="124931" y="2970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8BCAF-B53C-4054-A28B-507C6EC67B1B}">
      <dsp:nvSpPr>
        <dsp:cNvPr id="0" name=""/>
        <dsp:cNvSpPr/>
      </dsp:nvSpPr>
      <dsp:spPr>
        <a:xfrm>
          <a:off x="1149143" y="1675558"/>
          <a:ext cx="778342" cy="396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Visi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Misi</a:t>
          </a:r>
          <a:endParaRPr lang="en-US" sz="1400" kern="1200" dirty="0"/>
        </a:p>
      </dsp:txBody>
      <dsp:txXfrm>
        <a:off x="1160743" y="1687158"/>
        <a:ext cx="755142" cy="372859"/>
      </dsp:txXfrm>
    </dsp:sp>
    <dsp:sp modelId="{3494E298-C572-42F7-83E7-0BD9CD51877E}">
      <dsp:nvSpPr>
        <dsp:cNvPr id="0" name=""/>
        <dsp:cNvSpPr/>
      </dsp:nvSpPr>
      <dsp:spPr>
        <a:xfrm>
          <a:off x="1024211" y="1576543"/>
          <a:ext cx="91440" cy="7921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92119"/>
              </a:lnTo>
              <a:lnTo>
                <a:pt x="124931" y="7921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E0299-8815-4BBB-AB70-595E10FB365C}">
      <dsp:nvSpPr>
        <dsp:cNvPr id="0" name=""/>
        <dsp:cNvSpPr/>
      </dsp:nvSpPr>
      <dsp:spPr>
        <a:xfrm>
          <a:off x="1149143" y="2170633"/>
          <a:ext cx="1055951" cy="396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Tugas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Fungsi</a:t>
          </a:r>
          <a:endParaRPr lang="en-US" sz="1400" kern="1200" dirty="0"/>
        </a:p>
      </dsp:txBody>
      <dsp:txXfrm>
        <a:off x="1160743" y="2182233"/>
        <a:ext cx="1032751" cy="372859"/>
      </dsp:txXfrm>
    </dsp:sp>
    <dsp:sp modelId="{73758A9A-82BE-421D-88BA-5B71D6F55D3F}">
      <dsp:nvSpPr>
        <dsp:cNvPr id="0" name=""/>
        <dsp:cNvSpPr/>
      </dsp:nvSpPr>
      <dsp:spPr>
        <a:xfrm>
          <a:off x="1024211" y="1576543"/>
          <a:ext cx="91440" cy="12871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87193"/>
              </a:lnTo>
              <a:lnTo>
                <a:pt x="124931" y="12871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734F0-2169-4EC7-A4AC-399DB05B8781}">
      <dsp:nvSpPr>
        <dsp:cNvPr id="0" name=""/>
        <dsp:cNvSpPr/>
      </dsp:nvSpPr>
      <dsp:spPr>
        <a:xfrm>
          <a:off x="1149143" y="2665707"/>
          <a:ext cx="1002550" cy="396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Selayang</a:t>
          </a:r>
          <a:r>
            <a:rPr lang="en-US" sz="1400" kern="1200" dirty="0" smtClean="0"/>
            <a:t> Pandang</a:t>
          </a:r>
          <a:endParaRPr lang="en-US" sz="1400" kern="1200" dirty="0"/>
        </a:p>
      </dsp:txBody>
      <dsp:txXfrm>
        <a:off x="1160743" y="2677307"/>
        <a:ext cx="979350" cy="372859"/>
      </dsp:txXfrm>
    </dsp:sp>
    <dsp:sp modelId="{10B5B5A9-1145-4208-B3EA-3CB464C96417}">
      <dsp:nvSpPr>
        <dsp:cNvPr id="0" name=""/>
        <dsp:cNvSpPr/>
      </dsp:nvSpPr>
      <dsp:spPr>
        <a:xfrm>
          <a:off x="1024211" y="1576543"/>
          <a:ext cx="91440" cy="17822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2267"/>
              </a:lnTo>
              <a:lnTo>
                <a:pt x="124931" y="17822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82DA07-89E2-430E-9784-FC24A8AB69BE}">
      <dsp:nvSpPr>
        <dsp:cNvPr id="0" name=""/>
        <dsp:cNvSpPr/>
      </dsp:nvSpPr>
      <dsp:spPr>
        <a:xfrm>
          <a:off x="1149143" y="3160781"/>
          <a:ext cx="893820" cy="396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Renstra</a:t>
          </a:r>
          <a:endParaRPr lang="en-US" sz="1400" kern="1200" dirty="0"/>
        </a:p>
      </dsp:txBody>
      <dsp:txXfrm>
        <a:off x="1160743" y="3172381"/>
        <a:ext cx="870620" cy="372859"/>
      </dsp:txXfrm>
    </dsp:sp>
    <dsp:sp modelId="{D017E809-450E-4F62-9426-FBB36738DBD7}">
      <dsp:nvSpPr>
        <dsp:cNvPr id="0" name=""/>
        <dsp:cNvSpPr/>
      </dsp:nvSpPr>
      <dsp:spPr>
        <a:xfrm>
          <a:off x="1024211" y="1576543"/>
          <a:ext cx="91440" cy="22773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342"/>
              </a:lnTo>
              <a:lnTo>
                <a:pt x="124931" y="22773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CD2B8E-73D4-42EF-AC4D-FF62B3CB472A}">
      <dsp:nvSpPr>
        <dsp:cNvPr id="0" name=""/>
        <dsp:cNvSpPr/>
      </dsp:nvSpPr>
      <dsp:spPr>
        <a:xfrm>
          <a:off x="1149143" y="3655856"/>
          <a:ext cx="1010078" cy="396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Profil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Pejabat</a:t>
          </a:r>
          <a:r>
            <a:rPr lang="en-US" sz="1400" kern="1200" dirty="0" smtClean="0"/>
            <a:t> </a:t>
          </a:r>
          <a:endParaRPr lang="en-US" sz="1400" kern="1200" dirty="0"/>
        </a:p>
      </dsp:txBody>
      <dsp:txXfrm>
        <a:off x="1160743" y="3667456"/>
        <a:ext cx="986878" cy="372859"/>
      </dsp:txXfrm>
    </dsp:sp>
    <dsp:sp modelId="{0069D8EA-D483-4DAB-8EFD-72811181CFD0}">
      <dsp:nvSpPr>
        <dsp:cNvPr id="0" name=""/>
        <dsp:cNvSpPr/>
      </dsp:nvSpPr>
      <dsp:spPr>
        <a:xfrm>
          <a:off x="2190154" y="1180484"/>
          <a:ext cx="1064853" cy="3960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Kegiatan</a:t>
          </a:r>
          <a:endParaRPr lang="en-US" sz="1400" kern="1200" dirty="0"/>
        </a:p>
      </dsp:txBody>
      <dsp:txXfrm>
        <a:off x="2201754" y="1192084"/>
        <a:ext cx="1041653" cy="372859"/>
      </dsp:txXfrm>
    </dsp:sp>
    <dsp:sp modelId="{1E579359-143B-4F10-9753-1A40B315C6D0}">
      <dsp:nvSpPr>
        <dsp:cNvPr id="0" name=""/>
        <dsp:cNvSpPr/>
      </dsp:nvSpPr>
      <dsp:spPr>
        <a:xfrm>
          <a:off x="2296639" y="1576543"/>
          <a:ext cx="106485" cy="389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869"/>
              </a:lnTo>
              <a:lnTo>
                <a:pt x="106485" y="3898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DD753D-32AD-427F-9944-B39E22F88C61}">
      <dsp:nvSpPr>
        <dsp:cNvPr id="0" name=""/>
        <dsp:cNvSpPr/>
      </dsp:nvSpPr>
      <dsp:spPr>
        <a:xfrm>
          <a:off x="2403124" y="1675558"/>
          <a:ext cx="1051674" cy="5817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Pelatihan</a:t>
          </a:r>
          <a:r>
            <a:rPr lang="en-US" sz="1400" kern="1200" dirty="0" smtClean="0"/>
            <a:t> ASN</a:t>
          </a:r>
          <a:endParaRPr lang="en-US" sz="1400" kern="1200" dirty="0"/>
        </a:p>
      </dsp:txBody>
      <dsp:txXfrm>
        <a:off x="2420162" y="1692596"/>
        <a:ext cx="1017598" cy="547632"/>
      </dsp:txXfrm>
    </dsp:sp>
    <dsp:sp modelId="{D566C39F-3A58-4CA2-A767-C5F0A554FD10}">
      <dsp:nvSpPr>
        <dsp:cNvPr id="0" name=""/>
        <dsp:cNvSpPr/>
      </dsp:nvSpPr>
      <dsp:spPr>
        <a:xfrm>
          <a:off x="2296639" y="1576543"/>
          <a:ext cx="106485" cy="10455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5531"/>
              </a:lnTo>
              <a:lnTo>
                <a:pt x="106485" y="10455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90D955-D1E7-4962-90E2-9C15B60DF549}">
      <dsp:nvSpPr>
        <dsp:cNvPr id="0" name=""/>
        <dsp:cNvSpPr/>
      </dsp:nvSpPr>
      <dsp:spPr>
        <a:xfrm>
          <a:off x="2403124" y="2356281"/>
          <a:ext cx="1217537" cy="531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Seminar/Workshop ASN</a:t>
          </a:r>
          <a:endParaRPr lang="en-US" sz="1400" kern="1200" dirty="0"/>
        </a:p>
      </dsp:txBody>
      <dsp:txXfrm>
        <a:off x="2418694" y="2371851"/>
        <a:ext cx="1186397" cy="500447"/>
      </dsp:txXfrm>
    </dsp:sp>
    <dsp:sp modelId="{149F66A9-1B0F-49C0-ACB5-B0E30D507DE0}">
      <dsp:nvSpPr>
        <dsp:cNvPr id="0" name=""/>
        <dsp:cNvSpPr/>
      </dsp:nvSpPr>
      <dsp:spPr>
        <a:xfrm>
          <a:off x="2296639" y="1576543"/>
          <a:ext cx="106485" cy="16764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6456"/>
              </a:lnTo>
              <a:lnTo>
                <a:pt x="106485" y="16764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1FF680-F52C-4AD4-97BD-792D393971CB}">
      <dsp:nvSpPr>
        <dsp:cNvPr id="0" name=""/>
        <dsp:cNvSpPr/>
      </dsp:nvSpPr>
      <dsp:spPr>
        <a:xfrm>
          <a:off x="2403124" y="2986884"/>
          <a:ext cx="1304493" cy="532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Sertifikasi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Kepegawaian</a:t>
          </a:r>
          <a:endParaRPr lang="en-US" sz="1400" kern="1200" dirty="0"/>
        </a:p>
      </dsp:txBody>
      <dsp:txXfrm>
        <a:off x="2418713" y="3002473"/>
        <a:ext cx="1273315" cy="501054"/>
      </dsp:txXfrm>
    </dsp:sp>
    <dsp:sp modelId="{009C8137-7795-41C6-BE3F-9CD136F3C3A2}">
      <dsp:nvSpPr>
        <dsp:cNvPr id="0" name=""/>
        <dsp:cNvSpPr/>
      </dsp:nvSpPr>
      <dsp:spPr>
        <a:xfrm>
          <a:off x="3747224" y="1180484"/>
          <a:ext cx="792119" cy="3960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SDM</a:t>
          </a:r>
          <a:endParaRPr lang="en-US" sz="1400" kern="1200" dirty="0"/>
        </a:p>
      </dsp:txBody>
      <dsp:txXfrm>
        <a:off x="3758824" y="1192084"/>
        <a:ext cx="768919" cy="372859"/>
      </dsp:txXfrm>
    </dsp:sp>
    <dsp:sp modelId="{0D960961-F775-41AF-AEA1-16F4610E253C}">
      <dsp:nvSpPr>
        <dsp:cNvPr id="0" name=""/>
        <dsp:cNvSpPr/>
      </dsp:nvSpPr>
      <dsp:spPr>
        <a:xfrm>
          <a:off x="3780716" y="1576543"/>
          <a:ext cx="91440" cy="2970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7044"/>
              </a:lnTo>
              <a:lnTo>
                <a:pt x="124931" y="2970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4C8C4C-D450-4421-82DD-D3B08020AC53}">
      <dsp:nvSpPr>
        <dsp:cNvPr id="0" name=""/>
        <dsp:cNvSpPr/>
      </dsp:nvSpPr>
      <dsp:spPr>
        <a:xfrm>
          <a:off x="3905648" y="1675558"/>
          <a:ext cx="1039564" cy="396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Alumni </a:t>
          </a:r>
          <a:r>
            <a:rPr lang="en-US" sz="1400" kern="1200" dirty="0" err="1" smtClean="0"/>
            <a:t>Pusbang</a:t>
          </a:r>
          <a:endParaRPr lang="en-US" sz="1400" kern="1200" dirty="0"/>
        </a:p>
      </dsp:txBody>
      <dsp:txXfrm>
        <a:off x="3917248" y="1687158"/>
        <a:ext cx="1016364" cy="372859"/>
      </dsp:txXfrm>
    </dsp:sp>
    <dsp:sp modelId="{8F29F438-CFB0-4881-8BCA-4B8FA0C7463C}">
      <dsp:nvSpPr>
        <dsp:cNvPr id="0" name=""/>
        <dsp:cNvSpPr/>
      </dsp:nvSpPr>
      <dsp:spPr>
        <a:xfrm>
          <a:off x="3780716" y="1576543"/>
          <a:ext cx="91440" cy="7921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92119"/>
              </a:lnTo>
              <a:lnTo>
                <a:pt x="124931" y="7921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E6874C-AFD5-4C43-B460-54BD33EC346D}">
      <dsp:nvSpPr>
        <dsp:cNvPr id="0" name=""/>
        <dsp:cNvSpPr/>
      </dsp:nvSpPr>
      <dsp:spPr>
        <a:xfrm>
          <a:off x="3905648" y="2170633"/>
          <a:ext cx="1121868" cy="396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Narasumber</a:t>
          </a:r>
          <a:endParaRPr lang="en-US" sz="1400" kern="1200" dirty="0"/>
        </a:p>
      </dsp:txBody>
      <dsp:txXfrm>
        <a:off x="3917248" y="2182233"/>
        <a:ext cx="1098668" cy="372859"/>
      </dsp:txXfrm>
    </dsp:sp>
    <dsp:sp modelId="{C02608D2-B6F2-46D8-B379-C9C1D5B33EDE}">
      <dsp:nvSpPr>
        <dsp:cNvPr id="0" name=""/>
        <dsp:cNvSpPr/>
      </dsp:nvSpPr>
      <dsp:spPr>
        <a:xfrm>
          <a:off x="3780716" y="1576543"/>
          <a:ext cx="91440" cy="12871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87193"/>
              </a:lnTo>
              <a:lnTo>
                <a:pt x="124931" y="12871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C41B94-FC83-4CAF-B0EA-6DE59BB60A76}">
      <dsp:nvSpPr>
        <dsp:cNvPr id="0" name=""/>
        <dsp:cNvSpPr/>
      </dsp:nvSpPr>
      <dsp:spPr>
        <a:xfrm>
          <a:off x="3905648" y="2665707"/>
          <a:ext cx="858460" cy="396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Pegawai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Pusbang</a:t>
          </a:r>
          <a:endParaRPr lang="en-US" sz="1400" kern="1200" dirty="0"/>
        </a:p>
      </dsp:txBody>
      <dsp:txXfrm>
        <a:off x="3917248" y="2677307"/>
        <a:ext cx="835260" cy="372859"/>
      </dsp:txXfrm>
    </dsp:sp>
    <dsp:sp modelId="{A3339632-7D86-4ED1-BA6B-EBFC40DA7160}">
      <dsp:nvSpPr>
        <dsp:cNvPr id="0" name=""/>
        <dsp:cNvSpPr/>
      </dsp:nvSpPr>
      <dsp:spPr>
        <a:xfrm>
          <a:off x="4737373" y="1180484"/>
          <a:ext cx="978409" cy="3960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E-Learning</a:t>
          </a:r>
          <a:endParaRPr lang="en-US" sz="1400" kern="1200" dirty="0"/>
        </a:p>
      </dsp:txBody>
      <dsp:txXfrm>
        <a:off x="4748973" y="1192084"/>
        <a:ext cx="955209" cy="372859"/>
      </dsp:txXfrm>
    </dsp:sp>
    <dsp:sp modelId="{8B3A88F4-DE2B-4E53-AD1B-A391A32E9992}">
      <dsp:nvSpPr>
        <dsp:cNvPr id="0" name=""/>
        <dsp:cNvSpPr/>
      </dsp:nvSpPr>
      <dsp:spPr>
        <a:xfrm>
          <a:off x="5913812" y="1180484"/>
          <a:ext cx="792119" cy="3960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Gallery</a:t>
          </a:r>
          <a:endParaRPr lang="en-US" sz="1400" kern="1200" dirty="0"/>
        </a:p>
      </dsp:txBody>
      <dsp:txXfrm>
        <a:off x="5925412" y="1192084"/>
        <a:ext cx="768919" cy="372859"/>
      </dsp:txXfrm>
    </dsp:sp>
    <dsp:sp modelId="{31DA0300-4AA6-469C-9650-B0B825D7343F}">
      <dsp:nvSpPr>
        <dsp:cNvPr id="0" name=""/>
        <dsp:cNvSpPr/>
      </dsp:nvSpPr>
      <dsp:spPr>
        <a:xfrm>
          <a:off x="6903961" y="1180484"/>
          <a:ext cx="792119" cy="3960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Survey AKD</a:t>
          </a:r>
          <a:endParaRPr lang="en-US" sz="1400" kern="1200" dirty="0"/>
        </a:p>
      </dsp:txBody>
      <dsp:txXfrm>
        <a:off x="6915561" y="1192084"/>
        <a:ext cx="768919" cy="372859"/>
      </dsp:txXfrm>
    </dsp:sp>
    <dsp:sp modelId="{5AC07C5F-38C2-4714-A691-C327F6486B36}">
      <dsp:nvSpPr>
        <dsp:cNvPr id="0" name=""/>
        <dsp:cNvSpPr/>
      </dsp:nvSpPr>
      <dsp:spPr>
        <a:xfrm>
          <a:off x="7894110" y="1180484"/>
          <a:ext cx="792119" cy="3960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Login</a:t>
          </a:r>
          <a:endParaRPr lang="en-US" sz="1400" kern="1200" dirty="0"/>
        </a:p>
      </dsp:txBody>
      <dsp:txXfrm>
        <a:off x="7905710" y="1192084"/>
        <a:ext cx="768919" cy="3728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4F1D5-8CEF-4560-815C-C9757E01DF93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526D3-8C76-4B20-8066-44C2B9DE4E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9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526D3-8C76-4B20-8066-44C2B9DE4EB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3DD7C25-87D3-41BB-9078-2E0200992C30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2D8A85E-EBA2-4BFB-BF50-B68C577A6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C25-87D3-41BB-9078-2E0200992C30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A85E-EBA2-4BFB-BF50-B68C577A6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C25-87D3-41BB-9078-2E0200992C30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A85E-EBA2-4BFB-BF50-B68C577A6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DD7C25-87D3-41BB-9078-2E0200992C30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D8A85E-EBA2-4BFB-BF50-B68C577A64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3DD7C25-87D3-41BB-9078-2E0200992C30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2D8A85E-EBA2-4BFB-BF50-B68C577A6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C25-87D3-41BB-9078-2E0200992C30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A85E-EBA2-4BFB-BF50-B68C577A64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C25-87D3-41BB-9078-2E0200992C30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A85E-EBA2-4BFB-BF50-B68C577A64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DD7C25-87D3-41BB-9078-2E0200992C30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D8A85E-EBA2-4BFB-BF50-B68C577A64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C25-87D3-41BB-9078-2E0200992C30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8A85E-EBA2-4BFB-BF50-B68C577A6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DD7C25-87D3-41BB-9078-2E0200992C30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D8A85E-EBA2-4BFB-BF50-B68C577A64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DD7C25-87D3-41BB-9078-2E0200992C30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D8A85E-EBA2-4BFB-BF50-B68C577A64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3DD7C25-87D3-41BB-9078-2E0200992C30}" type="datetimeFigureOut">
              <a:rPr lang="en-US" smtClean="0"/>
              <a:pPr/>
              <a:t>12/30/2016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2D8A85E-EBA2-4BFB-BF50-B68C577A6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8153400" cy="3581400"/>
          </a:xfrm>
        </p:spPr>
        <p:txBody>
          <a:bodyPr>
            <a:noAutofit/>
          </a:bodyPr>
          <a:lstStyle/>
          <a:p>
            <a:pPr algn="ctr"/>
            <a:r>
              <a:rPr lang="en-US" sz="4000" b="0" dirty="0" err="1" smtClean="0">
                <a:latin typeface="BadaBoom BB" pitchFamily="34" charset="0"/>
              </a:rPr>
              <a:t>Inovasi</a:t>
            </a:r>
            <a:r>
              <a:rPr lang="en-US" sz="4000" b="0" dirty="0" smtClean="0">
                <a:latin typeface="BadaBoom BB" pitchFamily="34" charset="0"/>
              </a:rPr>
              <a:t> </a:t>
            </a:r>
            <a:r>
              <a:rPr lang="en-US" sz="4000" b="0" dirty="0" err="1" smtClean="0">
                <a:latin typeface="BadaBoom BB" pitchFamily="34" charset="0"/>
              </a:rPr>
              <a:t>pusbang</a:t>
            </a:r>
            <a:r>
              <a:rPr lang="en-US" sz="4000" b="0" dirty="0" smtClean="0">
                <a:latin typeface="BadaBoom BB" pitchFamily="34" charset="0"/>
              </a:rPr>
              <a:t> </a:t>
            </a:r>
            <a:r>
              <a:rPr lang="en-US" sz="4000" b="0" dirty="0" err="1" smtClean="0">
                <a:latin typeface="BadaBoom BB" pitchFamily="34" charset="0"/>
              </a:rPr>
              <a:t>asn</a:t>
            </a:r>
            <a:r>
              <a:rPr lang="en-US" sz="4000" b="0" dirty="0" smtClean="0">
                <a:latin typeface="BadaBoom BB" pitchFamily="34" charset="0"/>
              </a:rPr>
              <a:t> 2017</a:t>
            </a:r>
            <a:r>
              <a:rPr lang="en-US" sz="4400" b="0" dirty="0" smtClean="0">
                <a:latin typeface="BadaBoom BB" pitchFamily="34" charset="0"/>
              </a:rPr>
              <a:t/>
            </a:r>
            <a:br>
              <a:rPr lang="en-US" sz="4400" b="0" dirty="0" smtClean="0">
                <a:latin typeface="BadaBoom BB" pitchFamily="34" charset="0"/>
              </a:rPr>
            </a:br>
            <a:r>
              <a:rPr lang="en-US" sz="5400" b="0" dirty="0" err="1" smtClean="0">
                <a:latin typeface="BadaBoom BB" pitchFamily="34" charset="0"/>
              </a:rPr>
              <a:t>pengembangan</a:t>
            </a:r>
            <a:r>
              <a:rPr lang="en-US" sz="5400" b="0" dirty="0" smtClean="0">
                <a:latin typeface="BadaBoom BB" pitchFamily="34" charset="0"/>
              </a:rPr>
              <a:t> </a:t>
            </a:r>
            <a:r>
              <a:rPr lang="en-US" sz="5400" b="0" dirty="0" err="1" smtClean="0">
                <a:latin typeface="BadaBoom BB" pitchFamily="34" charset="0"/>
              </a:rPr>
              <a:t>aplikasi</a:t>
            </a:r>
            <a:r>
              <a:rPr lang="en-US" sz="5400" b="0" dirty="0" smtClean="0">
                <a:latin typeface="BadaBoom BB" pitchFamily="34" charset="0"/>
              </a:rPr>
              <a:t> e-learning</a:t>
            </a:r>
            <a:r>
              <a:rPr lang="en-US" sz="5400" b="0" dirty="0" smtClean="0">
                <a:latin typeface="BadaBoom BB" pitchFamily="34" charset="0"/>
              </a:rPr>
              <a:t/>
            </a:r>
            <a:br>
              <a:rPr lang="en-US" sz="5400" b="0" dirty="0" smtClean="0">
                <a:latin typeface="BadaBoom BB" pitchFamily="34" charset="0"/>
              </a:rPr>
            </a:br>
            <a:endParaRPr lang="en-US" sz="5400" b="0" dirty="0">
              <a:latin typeface="BadaBoom B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0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1800" y="990600"/>
            <a:ext cx="12954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Berlin Sans FB" pitchFamily="34" charset="0"/>
              </a:rPr>
              <a:t>Fasilitas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Pusbang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76200" y="-11243"/>
            <a:ext cx="89154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latin typeface="BadaBoom BB" pitchFamily="34" charset="0"/>
              </a:rPr>
              <a:t>Konten</a:t>
            </a:r>
            <a:r>
              <a:rPr lang="en-US" dirty="0" smtClean="0">
                <a:latin typeface="BadaBoom BB" pitchFamily="34" charset="0"/>
              </a:rPr>
              <a:t> Menu </a:t>
            </a:r>
            <a:r>
              <a:rPr lang="en-US" dirty="0" err="1" smtClean="0">
                <a:latin typeface="BadaBoom BB" pitchFamily="34" charset="0"/>
              </a:rPr>
              <a:t>Galeri</a:t>
            </a:r>
            <a:endParaRPr lang="en-US" dirty="0">
              <a:latin typeface="BadaBoom BB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752600"/>
            <a:ext cx="8458200" cy="4114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latin typeface="Berlin Sans FB" pitchFamily="34" charset="0"/>
              </a:rPr>
              <a:t>Menampilkan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Gambar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dengan</a:t>
            </a:r>
            <a:r>
              <a:rPr lang="en-US" dirty="0" smtClean="0">
                <a:latin typeface="Berlin Sans FB" pitchFamily="34" charset="0"/>
              </a:rPr>
              <a:t> mode scale down</a:t>
            </a:r>
          </a:p>
          <a:p>
            <a:r>
              <a:rPr lang="en-US" dirty="0" smtClean="0">
                <a:latin typeface="Berlin Sans FB" pitchFamily="34" charset="0"/>
              </a:rPr>
              <a:t>yang </a:t>
            </a:r>
            <a:r>
              <a:rPr lang="en-US" dirty="0" err="1" smtClean="0">
                <a:latin typeface="Berlin Sans FB" pitchFamily="34" charset="0"/>
              </a:rPr>
              <a:t>diberi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deskripsi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05000" y="6019800"/>
            <a:ext cx="5566348" cy="5334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Berlin Sans FB" pitchFamily="34" charset="0"/>
              </a:rPr>
              <a:t>Keterangan</a:t>
            </a:r>
            <a:r>
              <a:rPr lang="en-US" dirty="0" smtClean="0">
                <a:latin typeface="Berlin Sans FB" pitchFamily="34" charset="0"/>
              </a:rPr>
              <a:t>: </a:t>
            </a:r>
            <a:r>
              <a:rPr lang="en-US" dirty="0" err="1" smtClean="0">
                <a:latin typeface="Berlin Sans FB" pitchFamily="34" charset="0"/>
              </a:rPr>
              <a:t>Semua</a:t>
            </a:r>
            <a:r>
              <a:rPr lang="en-US" dirty="0" smtClean="0">
                <a:latin typeface="Berlin Sans FB" pitchFamily="34" charset="0"/>
              </a:rPr>
              <a:t> data </a:t>
            </a:r>
            <a:r>
              <a:rPr lang="en-US" dirty="0" err="1" smtClean="0">
                <a:latin typeface="Berlin Sans FB" pitchFamily="34" charset="0"/>
              </a:rPr>
              <a:t>dapat</a:t>
            </a:r>
            <a:r>
              <a:rPr lang="en-US" dirty="0" smtClean="0">
                <a:latin typeface="Berlin Sans FB" pitchFamily="34" charset="0"/>
              </a:rPr>
              <a:t> Export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19600" y="990600"/>
            <a:ext cx="1693888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Berlin Sans FB" pitchFamily="34" charset="0"/>
              </a:rPr>
              <a:t>Kegiatan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Pusbang</a:t>
            </a:r>
            <a:endParaRPr lang="en-US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02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latin typeface="BadaBoom BB" pitchFamily="34" charset="0"/>
              </a:rPr>
              <a:t>Konten</a:t>
            </a:r>
            <a:r>
              <a:rPr lang="en-US" dirty="0" smtClean="0">
                <a:latin typeface="BadaBoom BB" pitchFamily="34" charset="0"/>
              </a:rPr>
              <a:t> Menu </a:t>
            </a:r>
            <a:r>
              <a:rPr lang="en-US" dirty="0" err="1" smtClean="0">
                <a:latin typeface="BadaBoom BB" pitchFamily="34" charset="0"/>
              </a:rPr>
              <a:t>Survei</a:t>
            </a:r>
            <a:r>
              <a:rPr lang="en-US" dirty="0" smtClean="0">
                <a:latin typeface="BadaBoom BB" pitchFamily="34" charset="0"/>
              </a:rPr>
              <a:t> AKD</a:t>
            </a:r>
            <a:endParaRPr lang="en-US" dirty="0">
              <a:latin typeface="BadaBoom BB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752600"/>
            <a:ext cx="8458200" cy="4114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latin typeface="Berlin Sans FB" pitchFamily="34" charset="0"/>
              </a:rPr>
              <a:t>Menampilkan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instrumen</a:t>
            </a:r>
            <a:r>
              <a:rPr lang="en-US" dirty="0" smtClean="0">
                <a:latin typeface="Berlin Sans FB" pitchFamily="34" charset="0"/>
              </a:rPr>
              <a:t> AKD </a:t>
            </a:r>
            <a:r>
              <a:rPr lang="en-US" dirty="0" err="1" smtClean="0">
                <a:latin typeface="Berlin Sans FB" pitchFamily="34" charset="0"/>
              </a:rPr>
              <a:t>lebih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dahulu</a:t>
            </a:r>
            <a:endParaRPr lang="en-US" dirty="0" smtClean="0">
              <a:latin typeface="Berlin Sans FB" pitchFamily="34" charset="0"/>
            </a:endParaRPr>
          </a:p>
          <a:p>
            <a:r>
              <a:rPr lang="en-US" dirty="0" err="1" smtClean="0">
                <a:latin typeface="Berlin Sans FB" pitchFamily="34" charset="0"/>
              </a:rPr>
              <a:t>Meminta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Biodata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mereka</a:t>
            </a:r>
            <a:endParaRPr lang="en-US" dirty="0" smtClean="0">
              <a:latin typeface="Berlin Sans FB" pitchFamily="34" charset="0"/>
            </a:endParaRPr>
          </a:p>
          <a:p>
            <a:endParaRPr lang="en-US" dirty="0">
              <a:latin typeface="Berlin Sans FB" pitchFamily="34" charset="0"/>
            </a:endParaRPr>
          </a:p>
          <a:p>
            <a:endParaRPr lang="en-US" dirty="0" smtClean="0">
              <a:latin typeface="Berlin Sans FB" pitchFamily="34" charset="0"/>
            </a:endParaRPr>
          </a:p>
          <a:p>
            <a:endParaRPr lang="en-US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83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latin typeface="BadaBoom BB" pitchFamily="34" charset="0"/>
              </a:rPr>
              <a:t>Konten</a:t>
            </a:r>
            <a:r>
              <a:rPr lang="en-US" dirty="0" smtClean="0">
                <a:latin typeface="BadaBoom BB" pitchFamily="34" charset="0"/>
              </a:rPr>
              <a:t> Menu </a:t>
            </a:r>
            <a:r>
              <a:rPr lang="en-US" dirty="0" err="1" smtClean="0">
                <a:latin typeface="BadaBoom BB" pitchFamily="34" charset="0"/>
              </a:rPr>
              <a:t>Hubungi</a:t>
            </a:r>
            <a:r>
              <a:rPr lang="en-US" dirty="0" smtClean="0">
                <a:latin typeface="BadaBoom BB" pitchFamily="34" charset="0"/>
              </a:rPr>
              <a:t> Kami</a:t>
            </a:r>
            <a:endParaRPr lang="en-US" dirty="0">
              <a:latin typeface="BadaBoom BB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752600"/>
            <a:ext cx="8382000" cy="4114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latin typeface="Berlin Sans FB" pitchFamily="34" charset="0"/>
              </a:rPr>
              <a:t>Menampilkan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Alamat</a:t>
            </a:r>
            <a:r>
              <a:rPr lang="en-US" dirty="0" smtClean="0">
                <a:latin typeface="Berlin Sans FB" pitchFamily="34" charset="0"/>
              </a:rPr>
              <a:t>, Email, Web, Fax, </a:t>
            </a:r>
            <a:r>
              <a:rPr lang="en-US" dirty="0" err="1" smtClean="0">
                <a:latin typeface="Berlin Sans FB" pitchFamily="34" charset="0"/>
              </a:rPr>
              <a:t>Telepon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Peta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Lokasi</a:t>
            </a:r>
            <a:r>
              <a:rPr lang="en-US" dirty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Moda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Trasnportasi</a:t>
            </a:r>
            <a:r>
              <a:rPr lang="en-US" dirty="0" smtClean="0">
                <a:latin typeface="Berlin Sans FB" pitchFamily="34" charset="0"/>
              </a:rPr>
              <a:t> yang </a:t>
            </a:r>
            <a:r>
              <a:rPr lang="en-US" dirty="0" err="1" smtClean="0">
                <a:latin typeface="Berlin Sans FB" pitchFamily="34" charset="0"/>
              </a:rPr>
              <a:t>digunakan</a:t>
            </a:r>
            <a:endParaRPr lang="en-US" dirty="0" smtClean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50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914400"/>
            <a:ext cx="9906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Berlin Sans FB" pitchFamily="34" charset="0"/>
              </a:rPr>
              <a:t>Beranda</a:t>
            </a:r>
            <a:endParaRPr lang="en-US" sz="1600" dirty="0">
              <a:latin typeface="Berlin Sans FB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948128"/>
            <a:ext cx="924560" cy="4996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Berlin Sans FB" pitchFamily="34" charset="0"/>
              </a:rPr>
              <a:t>Biodata</a:t>
            </a:r>
            <a:endParaRPr lang="en-US" sz="1600" dirty="0">
              <a:latin typeface="Berlin Sans FB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914400"/>
            <a:ext cx="15240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Berlin Sans FB" pitchFamily="34" charset="0"/>
              </a:rPr>
              <a:t>penyelenggara</a:t>
            </a:r>
            <a:endParaRPr lang="en-US" sz="1600" dirty="0">
              <a:latin typeface="Berlin Sans FB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62400" y="914400"/>
            <a:ext cx="125476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Berlin Sans FB" pitchFamily="34" charset="0"/>
              </a:rPr>
              <a:t>Narasumber</a:t>
            </a:r>
            <a:endParaRPr lang="en-US" sz="1600" dirty="0">
              <a:latin typeface="Berlin Sans FB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-1124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BadaBoom BB" pitchFamily="34" charset="0"/>
              </a:rPr>
              <a:t>Tampilan</a:t>
            </a:r>
            <a:r>
              <a:rPr lang="en-US" sz="4000" dirty="0" smtClean="0">
                <a:latin typeface="BadaBoom BB" pitchFamily="34" charset="0"/>
              </a:rPr>
              <a:t> User </a:t>
            </a:r>
            <a:r>
              <a:rPr lang="en-US" sz="4000" dirty="0" err="1" smtClean="0">
                <a:latin typeface="BadaBoom BB" pitchFamily="34" charset="0"/>
              </a:rPr>
              <a:t>Pusbang</a:t>
            </a:r>
            <a:endParaRPr lang="en-US" sz="4000" dirty="0">
              <a:latin typeface="BadaBoom BB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6022" y="2286000"/>
            <a:ext cx="8035978" cy="3581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Berlin Sans FB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0" y="6019800"/>
            <a:ext cx="5566348" cy="5334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Berlin Sans FB" pitchFamily="34" charset="0"/>
              </a:rPr>
              <a:t>Keterangan</a:t>
            </a:r>
            <a:r>
              <a:rPr lang="en-US" dirty="0" smtClean="0">
                <a:latin typeface="Berlin Sans FB" pitchFamily="34" charset="0"/>
              </a:rPr>
              <a:t>: </a:t>
            </a:r>
            <a:r>
              <a:rPr lang="en-US" dirty="0" err="1" smtClean="0">
                <a:latin typeface="Berlin Sans FB" pitchFamily="34" charset="0"/>
              </a:rPr>
              <a:t>Semua</a:t>
            </a:r>
            <a:r>
              <a:rPr lang="en-US" dirty="0" smtClean="0">
                <a:latin typeface="Berlin Sans FB" pitchFamily="34" charset="0"/>
              </a:rPr>
              <a:t> data </a:t>
            </a:r>
            <a:r>
              <a:rPr lang="en-US" dirty="0" err="1" smtClean="0">
                <a:latin typeface="Berlin Sans FB" pitchFamily="34" charset="0"/>
              </a:rPr>
              <a:t>dapat</a:t>
            </a:r>
            <a:r>
              <a:rPr lang="en-US" dirty="0" smtClean="0">
                <a:latin typeface="Berlin Sans FB" pitchFamily="34" charset="0"/>
              </a:rPr>
              <a:t> Export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0" y="914400"/>
            <a:ext cx="112268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Berlin Sans FB" pitchFamily="34" charset="0"/>
              </a:rPr>
              <a:t>Perencana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Fasilitasi</a:t>
            </a:r>
            <a:endParaRPr lang="en-US" sz="1600" dirty="0">
              <a:latin typeface="Berlin Sans FB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29400" y="914400"/>
            <a:ext cx="112268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Berlin Sans FB" pitchFamily="34" charset="0"/>
              </a:rPr>
              <a:t>Penjadwal</a:t>
            </a:r>
            <a:r>
              <a:rPr lang="en-US" sz="1600" dirty="0" smtClean="0">
                <a:latin typeface="Berlin Sans FB" pitchFamily="34" charset="0"/>
              </a:rPr>
              <a:t> </a:t>
            </a:r>
            <a:r>
              <a:rPr lang="en-US" sz="1600" dirty="0" err="1" smtClean="0">
                <a:latin typeface="Berlin Sans FB" pitchFamily="34" charset="0"/>
              </a:rPr>
              <a:t>Tugas</a:t>
            </a:r>
            <a:endParaRPr lang="en-US" sz="1600" dirty="0">
              <a:latin typeface="Berlin Sans FB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0" y="1600200"/>
            <a:ext cx="143281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Berlin Sans FB" pitchFamily="34" charset="0"/>
              </a:rPr>
              <a:t>SuperAdmin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4800" y="914400"/>
            <a:ext cx="924560" cy="4996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Berlin Sans FB" pitchFamily="34" charset="0"/>
              </a:rPr>
              <a:t>peserta</a:t>
            </a:r>
            <a:endParaRPr lang="en-US" sz="16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73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endParaRPr lang="en-US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273175" y="2271712"/>
            <a:ext cx="6597649" cy="2314574"/>
            <a:chOff x="1897759" y="1701105"/>
            <a:chExt cx="4947636" cy="2313258"/>
          </a:xfrm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1897759" y="1701105"/>
              <a:ext cx="4947636" cy="1008460"/>
              <a:chOff x="1478754" y="1447105"/>
              <a:chExt cx="4947636" cy="100846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478754" y="1532235"/>
                <a:ext cx="807246" cy="923330"/>
              </a:xfrm>
              <a:prstGeom prst="rect">
                <a:avLst/>
              </a:prstGeom>
              <a:gradFill rotWithShape="1">
                <a:gsLst>
                  <a:gs pos="0">
                    <a:srgbClr val="333399">
                      <a:shade val="51000"/>
                      <a:satMod val="130000"/>
                    </a:srgbClr>
                  </a:gs>
                  <a:gs pos="80000">
                    <a:srgbClr val="333399">
                      <a:shade val="93000"/>
                      <a:satMod val="130000"/>
                    </a:srgbClr>
                  </a:gs>
                  <a:gs pos="100000">
                    <a:srgbClr val="333399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kern="0" dirty="0">
                    <a:ln w="50800"/>
                    <a:solidFill>
                      <a:srgbClr val="FFFFFF"/>
                    </a:solidFill>
                    <a:latin typeface="Eras Bold ITC" pitchFamily="34" charset="0"/>
                    <a:cs typeface="Arial" pitchFamily="34" charset="0"/>
                  </a:rPr>
                  <a:t>T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 rot="20139065">
                <a:off x="2357831" y="1532235"/>
                <a:ext cx="807246" cy="92333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kern="0" dirty="0">
                    <a:ln w="50800"/>
                    <a:solidFill>
                      <a:srgbClr val="FFFFFF"/>
                    </a:solidFill>
                    <a:latin typeface="Eras Bold ITC" pitchFamily="34" charset="0"/>
                    <a:cs typeface="Arial" pitchFamily="34" charset="0"/>
                  </a:rPr>
                  <a:t>e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 rot="854772">
                <a:off x="3155154" y="1532235"/>
                <a:ext cx="807246" cy="923330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kern="0" dirty="0">
                    <a:ln w="50800"/>
                    <a:solidFill>
                      <a:srgbClr val="FFFFFF"/>
                    </a:solidFill>
                    <a:latin typeface="Eras Bold ITC" pitchFamily="34" charset="0"/>
                    <a:cs typeface="Arial" pitchFamily="34" charset="0"/>
                  </a:rPr>
                  <a:t>r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 rot="21189568">
                <a:off x="3967954" y="1532235"/>
                <a:ext cx="807246" cy="92333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kern="0" dirty="0">
                    <a:ln w="50800"/>
                    <a:solidFill>
                      <a:srgbClr val="FFFFFF"/>
                    </a:solidFill>
                    <a:latin typeface="Eras Bold ITC" pitchFamily="34" charset="0"/>
                    <a:cs typeface="Arial" pitchFamily="34" charset="0"/>
                  </a:rPr>
                  <a:t>i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 rot="844907">
                <a:off x="4711700" y="1447105"/>
                <a:ext cx="807246" cy="923330"/>
              </a:xfrm>
              <a:prstGeom prst="rect">
                <a:avLst/>
              </a:prstGeom>
              <a:solidFill>
                <a:srgbClr val="660033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kern="0" dirty="0">
                    <a:ln w="50800"/>
                    <a:solidFill>
                      <a:srgbClr val="FFFFFF"/>
                    </a:solidFill>
                    <a:latin typeface="Eras Bold ITC" pitchFamily="34" charset="0"/>
                    <a:cs typeface="Arial" pitchFamily="34" charset="0"/>
                  </a:rPr>
                  <a:t>m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>
              <a:xfrm rot="20697745">
                <a:off x="5619144" y="1487447"/>
                <a:ext cx="807246" cy="92333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kern="0" dirty="0">
                    <a:ln w="50800"/>
                    <a:solidFill>
                      <a:srgbClr val="FFFFFF"/>
                    </a:solidFill>
                    <a:latin typeface="Eras Bold ITC" pitchFamily="34" charset="0"/>
                    <a:cs typeface="Arial" pitchFamily="34" charset="0"/>
                  </a:rPr>
                  <a:t>a</a:t>
                </a:r>
              </a:p>
            </p:txBody>
          </p:sp>
        </p:grpSp>
        <p:sp>
          <p:nvSpPr>
            <p:cNvPr id="5" name="Rectangle 4"/>
            <p:cNvSpPr/>
            <p:nvPr/>
          </p:nvSpPr>
          <p:spPr>
            <a:xfrm rot="20889395">
              <a:off x="2175931" y="3039652"/>
              <a:ext cx="807246" cy="923330"/>
            </a:xfrm>
            <a:prstGeom prst="rect">
              <a:avLst/>
            </a:prstGeom>
            <a:solidFill>
              <a:srgbClr val="CC33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kern="0" dirty="0">
                  <a:ln w="50800"/>
                  <a:solidFill>
                    <a:srgbClr val="FFFFFF"/>
                  </a:solidFill>
                  <a:latin typeface="Eras Bold ITC" pitchFamily="34" charset="0"/>
                  <a:cs typeface="Arial" pitchFamily="34" charset="0"/>
                </a:rPr>
                <a:t>k</a:t>
              </a:r>
            </a:p>
          </p:txBody>
        </p:sp>
        <p:sp>
          <p:nvSpPr>
            <p:cNvPr id="6" name="Rectangle 5"/>
            <p:cNvSpPr/>
            <p:nvPr/>
          </p:nvSpPr>
          <p:spPr>
            <a:xfrm rot="925959">
              <a:off x="2961037" y="2965945"/>
              <a:ext cx="807246" cy="923330"/>
            </a:xfrm>
            <a:prstGeom prst="rect">
              <a:avLst/>
            </a:prstGeom>
            <a:solidFill>
              <a:srgbClr val="660066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kern="0" dirty="0">
                  <a:ln w="50800"/>
                  <a:solidFill>
                    <a:srgbClr val="FFFFFF"/>
                  </a:solidFill>
                  <a:latin typeface="Eras Bold ITC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627240" y="3039652"/>
              <a:ext cx="807246" cy="923330"/>
            </a:xfrm>
            <a:prstGeom prst="rect">
              <a:avLst/>
            </a:prstGeom>
            <a:solidFill>
              <a:srgbClr val="3333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kern="0" dirty="0">
                  <a:ln w="50800"/>
                  <a:solidFill>
                    <a:srgbClr val="FFFFFF"/>
                  </a:solidFill>
                  <a:latin typeface="Eras Bold ITC" pitchFamily="34" charset="0"/>
                  <a:cs typeface="Arial" pitchFamily="34" charset="0"/>
                </a:rPr>
                <a:t>s</a:t>
              </a:r>
            </a:p>
          </p:txBody>
        </p:sp>
        <p:sp>
          <p:nvSpPr>
            <p:cNvPr id="8" name="Rectangle 7"/>
            <p:cNvSpPr/>
            <p:nvPr/>
          </p:nvSpPr>
          <p:spPr>
            <a:xfrm rot="953057">
              <a:off x="4388326" y="3091033"/>
              <a:ext cx="807246" cy="92333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kern="0" dirty="0">
                  <a:ln w="50800"/>
                  <a:solidFill>
                    <a:srgbClr val="FFFFFF"/>
                  </a:solidFill>
                  <a:latin typeface="Eras Bold ITC" pitchFamily="34" charset="0"/>
                  <a:cs typeface="Arial" pitchFamily="34" charset="0"/>
                </a:rPr>
                <a:t>i</a:t>
              </a:r>
            </a:p>
          </p:txBody>
        </p:sp>
        <p:sp>
          <p:nvSpPr>
            <p:cNvPr id="9" name="Rectangle 8"/>
            <p:cNvSpPr/>
            <p:nvPr/>
          </p:nvSpPr>
          <p:spPr>
            <a:xfrm rot="20640298">
              <a:off x="5142096" y="3019317"/>
              <a:ext cx="807246" cy="92333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kern="0" dirty="0">
                  <a:ln w="50800"/>
                  <a:solidFill>
                    <a:srgbClr val="FFFFFF"/>
                  </a:solidFill>
                  <a:latin typeface="Eras Bold ITC" pitchFamily="34" charset="0"/>
                  <a:cs typeface="Arial" pitchFamily="34" charset="0"/>
                </a:rPr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5389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ANGGARAN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41563"/>
            <a:ext cx="8693150" cy="175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4153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7467600" cy="563562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E-learning :</a:t>
            </a:r>
            <a:endParaRPr lang="en-US" sz="3600" dirty="0">
              <a:latin typeface="BadaBoom B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001000" cy="24384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pengajaran</a:t>
            </a:r>
            <a:r>
              <a:rPr lang="en-US" dirty="0"/>
              <a:t> yang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mengajar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838200"/>
          </a:xfrm>
        </p:spPr>
        <p:txBody>
          <a:bodyPr>
            <a:noAutofit/>
          </a:bodyPr>
          <a:lstStyle/>
          <a:p>
            <a:pPr algn="ctr"/>
            <a:r>
              <a:rPr lang="en-US" sz="3950" dirty="0" err="1"/>
              <a:t>Manfaat</a:t>
            </a:r>
            <a:r>
              <a:rPr lang="en-US" sz="3600" dirty="0"/>
              <a:t> e-learning</a:t>
            </a:r>
            <a:endParaRPr lang="en-US" sz="3600" dirty="0">
              <a:latin typeface="BadaBoom B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001000" cy="510235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M</a:t>
            </a:r>
            <a:r>
              <a:rPr lang="en-US" dirty="0" err="1" smtClean="0"/>
              <a:t>emberi</a:t>
            </a:r>
            <a:r>
              <a:rPr lang="en-US" dirty="0" smtClean="0"/>
              <a:t> </a:t>
            </a:r>
            <a:r>
              <a:rPr lang="en-US" dirty="0" err="1"/>
              <a:t>fleksibilitas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 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dapat</a:t>
            </a:r>
            <a:r>
              <a:rPr lang="en-US" dirty="0"/>
              <a:t> </a:t>
            </a:r>
            <a:r>
              <a:rPr lang="en-US" dirty="0" err="1"/>
              <a:t>mengakses</a:t>
            </a:r>
            <a:r>
              <a:rPr lang="en-US" dirty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diklat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penyelenggarannya</a:t>
            </a:r>
            <a:r>
              <a:rPr lang="en-US" dirty="0"/>
              <a:t>,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 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 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pembelajar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 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transportasi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 </a:t>
            </a:r>
            <a:r>
              <a:rPr lang="en-US" dirty="0" err="1"/>
              <a:t>akomodasi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serap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diklat</a:t>
            </a:r>
            <a:r>
              <a:rPr lang="en-US" dirty="0"/>
              <a:t> yang </a:t>
            </a:r>
            <a:r>
              <a:rPr lang="en-US" dirty="0" err="1"/>
              <a:t>diajarkan</a:t>
            </a:r>
            <a:endParaRPr lang="en-US" dirty="0"/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diklat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mengajar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pengajaran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pemaparan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, </a:t>
            </a:r>
            <a:r>
              <a:rPr lang="en-US" dirty="0" err="1"/>
              <a:t>tanya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mandiri</a:t>
            </a:r>
            <a:endParaRPr lang="en-US" dirty="0"/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 smtClean="0"/>
              <a:t>pembelajaran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467600" cy="563562"/>
          </a:xfrm>
        </p:spPr>
        <p:txBody>
          <a:bodyPr>
            <a:noAutofit/>
          </a:bodyPr>
          <a:lstStyle/>
          <a:p>
            <a:pPr algn="ctr"/>
            <a:r>
              <a:rPr lang="en-US" sz="3600" dirty="0" err="1"/>
              <a:t>Penerima</a:t>
            </a:r>
            <a:r>
              <a:rPr lang="en-US" sz="3600" dirty="0"/>
              <a:t> </a:t>
            </a:r>
            <a:r>
              <a:rPr lang="en-US" sz="3600" dirty="0" err="1"/>
              <a:t>manfaat</a:t>
            </a:r>
            <a:endParaRPr lang="en-US" sz="3600" dirty="0">
              <a:latin typeface="BadaBoom B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76400"/>
            <a:ext cx="8001000" cy="35814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Para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Diklat</a:t>
            </a:r>
            <a:endParaRPr lang="en-US" dirty="0"/>
          </a:p>
          <a:p>
            <a:r>
              <a:rPr lang="en-US" dirty="0" err="1"/>
              <a:t>Widyaswara</a:t>
            </a:r>
            <a:endParaRPr lang="en-US" dirty="0"/>
          </a:p>
          <a:p>
            <a:pPr lvl="0"/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Negara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Negara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5400" dirty="0" err="1" smtClean="0">
                <a:latin typeface="BadaBoom BB" pitchFamily="34" charset="0"/>
              </a:rPr>
              <a:t>Struktur</a:t>
            </a:r>
            <a:r>
              <a:rPr lang="en-US" sz="5400" dirty="0" smtClean="0">
                <a:latin typeface="BadaBoom BB" pitchFamily="34" charset="0"/>
              </a:rPr>
              <a:t> </a:t>
            </a:r>
            <a:r>
              <a:rPr lang="en-US" sz="5400" dirty="0" err="1" smtClean="0">
                <a:latin typeface="BadaBoom BB" pitchFamily="34" charset="0"/>
              </a:rPr>
              <a:t>Halaman</a:t>
            </a:r>
            <a:r>
              <a:rPr lang="en-US" sz="5400" dirty="0" smtClean="0">
                <a:latin typeface="BadaBoom BB" pitchFamily="34" charset="0"/>
              </a:rPr>
              <a:t> </a:t>
            </a:r>
            <a:r>
              <a:rPr lang="en-US" sz="5400" dirty="0" err="1" smtClean="0">
                <a:latin typeface="BadaBoom BB" pitchFamily="34" charset="0"/>
              </a:rPr>
              <a:t>Depan</a:t>
            </a:r>
            <a:r>
              <a:rPr lang="en-US" sz="5400" dirty="0" smtClean="0">
                <a:latin typeface="BadaBoom BB" pitchFamily="34" charset="0"/>
              </a:rPr>
              <a:t> e-learning</a:t>
            </a:r>
            <a:endParaRPr lang="en-US" sz="5400" dirty="0">
              <a:latin typeface="BadaBoom BB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180567"/>
              </p:ext>
            </p:extLst>
          </p:nvPr>
        </p:nvGraphicFramePr>
        <p:xfrm>
          <a:off x="152400" y="2667000"/>
          <a:ext cx="87630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990600"/>
                <a:gridCol w="1219200"/>
                <a:gridCol w="838200"/>
                <a:gridCol w="1066800"/>
                <a:gridCol w="990600"/>
                <a:gridCol w="838200"/>
                <a:gridCol w="787400"/>
                <a:gridCol w="96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Beranda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Profil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Kegiatan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SDM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E-Learning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Gallery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Survey AKD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Login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Kontak</a:t>
                      </a:r>
                      <a:r>
                        <a:rPr lang="en-US" sz="1400" baseline="0" dirty="0" smtClean="0"/>
                        <a:t> Kami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77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err="1" smtClean="0">
                <a:latin typeface="BadaBoom BB" pitchFamily="34" charset="0"/>
              </a:rPr>
              <a:t>Struktur</a:t>
            </a:r>
            <a:r>
              <a:rPr lang="en-US" sz="4800" dirty="0" smtClean="0">
                <a:latin typeface="BadaBoom BB" pitchFamily="34" charset="0"/>
              </a:rPr>
              <a:t> </a:t>
            </a:r>
            <a:r>
              <a:rPr lang="en-US" sz="4800" dirty="0" err="1" smtClean="0">
                <a:latin typeface="BadaBoom BB" pitchFamily="34" charset="0"/>
              </a:rPr>
              <a:t>Halaman</a:t>
            </a:r>
            <a:r>
              <a:rPr lang="en-US" sz="4800" dirty="0" smtClean="0">
                <a:latin typeface="BadaBoom BB" pitchFamily="34" charset="0"/>
              </a:rPr>
              <a:t> </a:t>
            </a:r>
            <a:r>
              <a:rPr lang="en-US" sz="4800" dirty="0" err="1" smtClean="0">
                <a:latin typeface="BadaBoom BB" pitchFamily="34" charset="0"/>
              </a:rPr>
              <a:t>Depan</a:t>
            </a:r>
            <a:endParaRPr lang="en-US" sz="4800" dirty="0">
              <a:latin typeface="BadaBoom BB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37921410"/>
              </p:ext>
            </p:extLst>
          </p:nvPr>
        </p:nvGraphicFramePr>
        <p:xfrm>
          <a:off x="304800" y="1397000"/>
          <a:ext cx="8686800" cy="523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981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948128"/>
            <a:ext cx="12954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Berlin Sans FB" pitchFamily="34" charset="0"/>
              </a:rPr>
              <a:t>Pelatihan</a:t>
            </a:r>
            <a:r>
              <a:rPr lang="en-US" dirty="0" smtClean="0">
                <a:latin typeface="Berlin Sans FB" pitchFamily="34" charset="0"/>
              </a:rPr>
              <a:t> ASN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762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latin typeface="BadaBoom BB" pitchFamily="34" charset="0"/>
              </a:rPr>
              <a:t>konten</a:t>
            </a:r>
            <a:r>
              <a:rPr lang="en-US" dirty="0" smtClean="0">
                <a:latin typeface="BadaBoom BB" pitchFamily="34" charset="0"/>
              </a:rPr>
              <a:t> Menu </a:t>
            </a:r>
            <a:r>
              <a:rPr lang="en-US" dirty="0" err="1" smtClean="0">
                <a:latin typeface="BadaBoom BB" pitchFamily="34" charset="0"/>
              </a:rPr>
              <a:t>Kegiatan</a:t>
            </a:r>
            <a:r>
              <a:rPr lang="en-US" dirty="0" smtClean="0">
                <a:latin typeface="BadaBoom BB" pitchFamily="34" charset="0"/>
              </a:rPr>
              <a:t>  </a:t>
            </a:r>
            <a:endParaRPr lang="en-US" dirty="0">
              <a:latin typeface="BadaBoom BB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752600"/>
            <a:ext cx="8229600" cy="4114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latin typeface="Berlin Sans FB" pitchFamily="34" charset="0"/>
              </a:rPr>
              <a:t>Daftar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Pelatihan</a:t>
            </a:r>
            <a:r>
              <a:rPr lang="en-US" dirty="0" smtClean="0">
                <a:latin typeface="Berlin Sans FB" pitchFamily="34" charset="0"/>
              </a:rPr>
              <a:t> ASN (</a:t>
            </a:r>
            <a:r>
              <a:rPr lang="en-US" dirty="0" err="1" smtClean="0">
                <a:latin typeface="Berlin Sans FB" pitchFamily="34" charset="0"/>
              </a:rPr>
              <a:t>bentuk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tabel</a:t>
            </a:r>
            <a:r>
              <a:rPr lang="en-US" dirty="0" smtClean="0">
                <a:latin typeface="Berlin Sans FB" pitchFamily="34" charset="0"/>
              </a:rPr>
              <a:t>) </a:t>
            </a:r>
            <a:r>
              <a:rPr lang="en-US" dirty="0" err="1" smtClean="0">
                <a:latin typeface="Berlin Sans FB" pitchFamily="34" charset="0"/>
              </a:rPr>
              <a:t>berdasarkan</a:t>
            </a:r>
            <a:r>
              <a:rPr lang="en-US" dirty="0" smtClean="0">
                <a:latin typeface="Berlin Sans FB" pitchFamily="34" charset="0"/>
              </a:rPr>
              <a:t>:</a:t>
            </a:r>
          </a:p>
          <a:p>
            <a:pPr marL="342900" indent="-342900">
              <a:buAutoNum type="arabicPeriod"/>
            </a:pPr>
            <a:r>
              <a:rPr lang="en-US" dirty="0" smtClean="0">
                <a:latin typeface="Berlin Sans FB" pitchFamily="34" charset="0"/>
              </a:rPr>
              <a:t>APBN </a:t>
            </a:r>
            <a:r>
              <a:rPr lang="en-US" dirty="0" err="1" smtClean="0">
                <a:latin typeface="Berlin Sans FB" pitchFamily="34" charset="0"/>
              </a:rPr>
              <a:t>Murni</a:t>
            </a:r>
            <a:endParaRPr lang="en-US" dirty="0" smtClean="0">
              <a:latin typeface="Berlin Sans FB" pitchFamily="34" charset="0"/>
            </a:endParaRPr>
          </a:p>
          <a:p>
            <a:pPr marL="342900" indent="-342900">
              <a:buAutoNum type="arabicPeriod"/>
            </a:pPr>
            <a:r>
              <a:rPr lang="en-US" dirty="0" smtClean="0">
                <a:latin typeface="Berlin Sans FB" pitchFamily="34" charset="0"/>
              </a:rPr>
              <a:t>PNBP</a:t>
            </a:r>
          </a:p>
          <a:p>
            <a:endParaRPr lang="en-US" dirty="0" smtClean="0">
              <a:latin typeface="Berlin Sans FB" pitchFamily="34" charset="0"/>
            </a:endParaRPr>
          </a:p>
          <a:p>
            <a:r>
              <a:rPr lang="en-US" dirty="0" err="1" smtClean="0">
                <a:latin typeface="Berlin Sans FB" pitchFamily="34" charset="0"/>
              </a:rPr>
              <a:t>Disediakan</a:t>
            </a:r>
            <a:r>
              <a:rPr lang="en-US" dirty="0" smtClean="0">
                <a:latin typeface="Berlin Sans FB" pitchFamily="34" charset="0"/>
              </a:rPr>
              <a:t> Menu </a:t>
            </a:r>
            <a:r>
              <a:rPr lang="en-US" dirty="0" err="1" smtClean="0">
                <a:latin typeface="Berlin Sans FB" pitchFamily="34" charset="0"/>
              </a:rPr>
              <a:t>Registrasi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untuk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setiap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pelatihan</a:t>
            </a:r>
            <a:r>
              <a:rPr lang="en-US" dirty="0" smtClean="0">
                <a:latin typeface="Berlin Sans FB" pitchFamily="34" charset="0"/>
              </a:rPr>
              <a:t> yang </a:t>
            </a:r>
            <a:r>
              <a:rPr lang="en-US" dirty="0" err="1" smtClean="0">
                <a:latin typeface="Berlin Sans FB" pitchFamily="34" charset="0"/>
              </a:rPr>
              <a:t>tertera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pada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tabel</a:t>
            </a:r>
            <a:endParaRPr lang="en-US" dirty="0" smtClean="0">
              <a:latin typeface="Berlin Sans FB" pitchFamily="34" charset="0"/>
            </a:endParaRPr>
          </a:p>
          <a:p>
            <a:endParaRPr lang="en-US" dirty="0">
              <a:latin typeface="Berlin Sans FB" pitchFamily="34" charset="0"/>
            </a:endParaRPr>
          </a:p>
          <a:p>
            <a:r>
              <a:rPr lang="en-US" dirty="0" err="1" smtClean="0">
                <a:latin typeface="Berlin Sans FB" pitchFamily="34" charset="0"/>
              </a:rPr>
              <a:t>Disediakan</a:t>
            </a:r>
            <a:r>
              <a:rPr lang="en-US" dirty="0" smtClean="0">
                <a:latin typeface="Berlin Sans FB" pitchFamily="34" charset="0"/>
              </a:rPr>
              <a:t> menu </a:t>
            </a:r>
            <a:r>
              <a:rPr lang="en-US" dirty="0" err="1" smtClean="0">
                <a:latin typeface="Berlin Sans FB" pitchFamily="34" charset="0"/>
              </a:rPr>
              <a:t>pencarian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nama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pelatihan</a:t>
            </a:r>
            <a:r>
              <a:rPr lang="en-US" dirty="0" smtClean="0">
                <a:latin typeface="Berlin Sans FB" pitchFamily="34" charset="0"/>
              </a:rPr>
              <a:t> 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5052" y="6019800"/>
            <a:ext cx="5566348" cy="5334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Berlin Sans FB" pitchFamily="34" charset="0"/>
              </a:rPr>
              <a:t>Keterangan</a:t>
            </a:r>
            <a:r>
              <a:rPr lang="en-US" dirty="0" smtClean="0">
                <a:latin typeface="Berlin Sans FB" pitchFamily="34" charset="0"/>
              </a:rPr>
              <a:t>: </a:t>
            </a:r>
            <a:r>
              <a:rPr lang="en-US" dirty="0" err="1" smtClean="0">
                <a:latin typeface="Berlin Sans FB" pitchFamily="34" charset="0"/>
              </a:rPr>
              <a:t>Semua</a:t>
            </a:r>
            <a:r>
              <a:rPr lang="en-US" dirty="0" smtClean="0">
                <a:latin typeface="Berlin Sans FB" pitchFamily="34" charset="0"/>
              </a:rPr>
              <a:t> data </a:t>
            </a:r>
            <a:r>
              <a:rPr lang="en-US" dirty="0" err="1" smtClean="0">
                <a:latin typeface="Berlin Sans FB" pitchFamily="34" charset="0"/>
              </a:rPr>
              <a:t>dapat</a:t>
            </a:r>
            <a:r>
              <a:rPr lang="en-US" dirty="0" smtClean="0">
                <a:latin typeface="Berlin Sans FB" pitchFamily="34" charset="0"/>
              </a:rPr>
              <a:t> Export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400" y="948128"/>
            <a:ext cx="1693888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erlin Sans FB" pitchFamily="34" charset="0"/>
              </a:rPr>
              <a:t>Seminar/</a:t>
            </a:r>
          </a:p>
          <a:p>
            <a:pPr algn="ctr"/>
            <a:r>
              <a:rPr lang="en-US" dirty="0" smtClean="0">
                <a:latin typeface="Berlin Sans FB" pitchFamily="34" charset="0"/>
              </a:rPr>
              <a:t>Workshop ASN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46688" y="948128"/>
            <a:ext cx="1693888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Berlin Sans FB" pitchFamily="34" charset="0"/>
              </a:rPr>
              <a:t>Sertifikasi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Kepegawaian</a:t>
            </a:r>
            <a:endParaRPr lang="en-US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01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990600"/>
            <a:ext cx="12954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erlin Sans FB" pitchFamily="34" charset="0"/>
              </a:rPr>
              <a:t>Alumni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76200" y="-11243"/>
            <a:ext cx="88392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err="1" smtClean="0">
                <a:latin typeface="BadaBoom BB" pitchFamily="34" charset="0"/>
              </a:rPr>
              <a:t>Konten</a:t>
            </a:r>
            <a:r>
              <a:rPr lang="en-US" sz="4800" dirty="0" smtClean="0">
                <a:latin typeface="BadaBoom BB" pitchFamily="34" charset="0"/>
              </a:rPr>
              <a:t> Menu SDM</a:t>
            </a:r>
            <a:endParaRPr lang="en-US" sz="4800" dirty="0">
              <a:latin typeface="BadaBoom BB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752600"/>
            <a:ext cx="8229600" cy="4114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Berlin Sans FB" pitchFamily="34" charset="0"/>
            </a:endParaRPr>
          </a:p>
          <a:p>
            <a:r>
              <a:rPr lang="en-US" dirty="0" smtClean="0">
                <a:latin typeface="Berlin Sans FB" pitchFamily="34" charset="0"/>
              </a:rPr>
              <a:t> 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76400" y="6019800"/>
            <a:ext cx="5566348" cy="5334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Berlin Sans FB" pitchFamily="34" charset="0"/>
              </a:rPr>
              <a:t>Keterangan</a:t>
            </a:r>
            <a:r>
              <a:rPr lang="en-US" dirty="0" smtClean="0">
                <a:latin typeface="Berlin Sans FB" pitchFamily="34" charset="0"/>
              </a:rPr>
              <a:t>: </a:t>
            </a:r>
            <a:r>
              <a:rPr lang="en-US" dirty="0" err="1" smtClean="0">
                <a:latin typeface="Berlin Sans FB" pitchFamily="34" charset="0"/>
              </a:rPr>
              <a:t>Semua</a:t>
            </a:r>
            <a:r>
              <a:rPr lang="en-US" dirty="0" smtClean="0">
                <a:latin typeface="Berlin Sans FB" pitchFamily="34" charset="0"/>
              </a:rPr>
              <a:t> data </a:t>
            </a:r>
            <a:r>
              <a:rPr lang="en-US" dirty="0" err="1" smtClean="0">
                <a:latin typeface="Berlin Sans FB" pitchFamily="34" charset="0"/>
              </a:rPr>
              <a:t>dapat</a:t>
            </a:r>
            <a:r>
              <a:rPr lang="en-US" dirty="0" smtClean="0">
                <a:latin typeface="Berlin Sans FB" pitchFamily="34" charset="0"/>
              </a:rPr>
              <a:t> Export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05200" y="990600"/>
            <a:ext cx="1447800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Berlin Sans FB" pitchFamily="34" charset="0"/>
              </a:rPr>
              <a:t>Narasumber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57800" y="990600"/>
            <a:ext cx="1693888" cy="533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Berlin Sans FB" pitchFamily="34" charset="0"/>
              </a:rPr>
              <a:t>Pegawai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Pusbang</a:t>
            </a:r>
            <a:endParaRPr lang="en-US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82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1213</TotalTime>
  <Words>237</Words>
  <Application>Microsoft Office PowerPoint</Application>
  <PresentationFormat>On-screen Show (4:3)</PresentationFormat>
  <Paragraphs>101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Inovasi pusbang asn 2017 pengembangan aplikasi e-learning </vt:lpstr>
      <vt:lpstr>ANGGARAN</vt:lpstr>
      <vt:lpstr>E-learning :</vt:lpstr>
      <vt:lpstr>Manfaat e-learning</vt:lpstr>
      <vt:lpstr>Penerima manfaat</vt:lpstr>
      <vt:lpstr>Struktur Halaman Depan e-learning</vt:lpstr>
      <vt:lpstr>Struktur Halaman Depan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Identifikasi Kebutuhan e-Pusbang</dc:title>
  <dc:creator>PusbangASN</dc:creator>
  <cp:lastModifiedBy>PusbangASN</cp:lastModifiedBy>
  <cp:revision>83</cp:revision>
  <dcterms:created xsi:type="dcterms:W3CDTF">2016-12-07T10:02:36Z</dcterms:created>
  <dcterms:modified xsi:type="dcterms:W3CDTF">2016-12-30T09:22:09Z</dcterms:modified>
</cp:coreProperties>
</file>