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firstSlideNum="1" rtl="0" saveSubsetFonts="0" serverZoom="0" showSpecialPlsOnTitleSld="1">
  <p:sldMasterIdLst>
    <p:sldMasterId id="2147483648" r:id="rId1"/>
  </p:sldMasterIdLst>
  <p:notesMasterIdLst>
    <p:notesMasterId r:id="rId2"/>
  </p:notesMasterIdLst>
  <p:sldIdLst>
    <p:sldId id="256" r:id="rId3"/>
    <p:sldId id="257" r:id="rId4"/>
  </p:sldIdLst>
  <p:sldSz type="screen4x3" cy="6858000" cx="9144000"/>
  <p:notesSz cx="6858000" cy="9144000"/>
  <p:defaultTextStyle>
    <a:lvl1pPr algn="l" fontAlgn="base" indent="0" latinLnBrk="1" marL="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 u="none">
        <a:solidFill>
          <a:schemeClr val="dk1"/>
        </a:solidFill>
        <a:latin typeface="Arial" pitchFamily="34" charset="0"/>
        <a:ea typeface="Arial" pitchFamily="34" charset="0"/>
        <a:sym typeface="Arial" pitchFamily="34" charset="0"/>
      </a:defRPr>
    </a:lvl1pPr>
    <a:lvl2pPr algn="l" fontAlgn="base" indent="0" latinLnBrk="1" marL="45720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 u="none">
        <a:solidFill>
          <a:schemeClr val="dk1"/>
        </a:solidFill>
        <a:latin typeface="Arial" pitchFamily="34" charset="0"/>
        <a:ea typeface="Arial" pitchFamily="34" charset="0"/>
        <a:sym typeface="Arial" pitchFamily="34" charset="0"/>
      </a:defRPr>
    </a:lvl2pPr>
    <a:lvl3pPr algn="l" fontAlgn="base" indent="0" latinLnBrk="1" marL="91440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 u="none">
        <a:solidFill>
          <a:schemeClr val="dk1"/>
        </a:solidFill>
        <a:latin typeface="Arial" pitchFamily="34" charset="0"/>
        <a:ea typeface="Arial" pitchFamily="34" charset="0"/>
        <a:sym typeface="Arial" pitchFamily="34" charset="0"/>
      </a:defRPr>
    </a:lvl3pPr>
    <a:lvl4pPr algn="l" fontAlgn="base" indent="0" latinLnBrk="1" marL="137160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 u="none">
        <a:solidFill>
          <a:schemeClr val="dk1"/>
        </a:solidFill>
        <a:latin typeface="Arial" pitchFamily="34" charset="0"/>
        <a:ea typeface="Arial" pitchFamily="34" charset="0"/>
        <a:sym typeface="Arial" pitchFamily="34" charset="0"/>
      </a:defRPr>
    </a:lvl4pPr>
    <a:lvl5pPr algn="l" fontAlgn="base" indent="0" latinLnBrk="1" marL="182880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 u="none">
        <a:solidFill>
          <a:schemeClr val="dk1"/>
        </a:solidFill>
        <a:latin typeface="Arial" pitchFamily="34" charset="0"/>
        <a:ea typeface="Arial" pitchFamily="34" charset="0"/>
        <a:sym typeface="Arial" pitchFamily="34" charset="0"/>
      </a:defRPr>
    </a:lvl5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 lastView="sldView">
  <p:normalViewPr showOutlineIcons="1" snapVertSplitter="0" vertBarState="restored" horzBarState="restored" preferSingleView="0">
    <p:restoredLeft sz="15620"/>
    <p:restoredTop sz="94660"/>
  </p:normalViewPr>
  <p:slideViewPr>
    <p:cSldViewPr showGuides="0" snapToGrid="1" snapToObjects="0">
      <p:cViewPr varScale="1">
        <p:scale>
          <a:sx n="63" d="100"/>
          <a:sy n="63" d="100"/>
        </p:scale>
        <p:origin x="1288" y="32"/>
      </p:cViewPr>
      <p:guideLst>
        <p:guide orient="horz" pos="2160"/>
        <p:guide orient="vert" pos="2880"/>
      </p:guideLst>
    </p:cSldViewPr>
  </p:slideViewPr>
  <p:gridSpacing cx="0" cy="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tableStyles" Target="tableStyles.xml"/><Relationship Id="rId6" Type="http://schemas.openxmlformats.org/officeDocument/2006/relationships/presProps" Target="presProps.xml"/><Relationship Id="rId7" Type="http://schemas.openxmlformats.org/officeDocument/2006/relationships/viewProps" Target="viewProps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7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78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79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80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81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>
    <p:bg bwMode="white">
      <p:bgPr>
        <a:blipFill rotWithShape="0">
          <a:blip xmlns:r="http://schemas.openxmlformats.org/officeDocument/2006/relationships" r:embed="rId1">
            <a:alphaModFix amt="100000"/>
          </a:blip>
          <a:srcRect/>
          <a:stretch>
            <a:fillRect/>
          </a:stretch>
        </a:blipFill>
      </p:bgPr>
    </p:bg>
    <p:spTree>
      <p:nvGrpSpPr>
        <p:cNvPr id="15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cxnSp>
        <p:nvCxnSpPr>
          <p:cNvPr id="3145728" name=""/>
          <p:cNvCxnSpPr>
            <a:cxnSpLocks/>
          </p:cNvCxnSpPr>
          <p:nvPr/>
        </p:nvCxnSpPr>
        <p:spPr>
          <a:xfrm rot="0">
            <a:off x="1463675" y="3549650"/>
            <a:ext cx="2971800" cy="1587"/>
          </a:xfrm>
          <a:prstGeom prst="line"/>
          <a:noFill/>
          <a:ln w="9525" cap="flat" cmpd="sng">
            <a:solidFill>
              <a:srgbClr val="FFFDF0">
                <a:alpha val="100000"/>
              </a:srgbClr>
            </a:solidFill>
            <a:prstDash val="solid"/>
            <a:round/>
          </a:ln>
          <a:effectLst>
            <a:outerShdw algn="tl" dir="0" dist="0" kx="0" sx="100000" sy="100000">
              <a:srgbClr val="000000">
                <a:alpha val="54999"/>
              </a:srgbClr>
            </a:outerShdw>
          </a:effectLst>
        </p:spPr>
      </p:cxnSp>
      <p:cxnSp>
        <p:nvCxnSpPr>
          <p:cNvPr id="3145729" name=""/>
          <p:cNvCxnSpPr>
            <a:cxnSpLocks/>
          </p:cNvCxnSpPr>
          <p:nvPr/>
        </p:nvCxnSpPr>
        <p:spPr>
          <a:xfrm rot="0">
            <a:off x="4708525" y="3549650"/>
            <a:ext cx="2971800" cy="1587"/>
          </a:xfrm>
          <a:prstGeom prst="line"/>
          <a:noFill/>
          <a:ln w="9525" cap="flat" cmpd="sng">
            <a:solidFill>
              <a:srgbClr val="FFFDF0">
                <a:alpha val="100000"/>
              </a:srgbClr>
            </a:solidFill>
            <a:prstDash val="solid"/>
            <a:round/>
          </a:ln>
          <a:effectLst>
            <a:outerShdw algn="tl" dir="0" dist="0" kx="0" sx="100000" sy="100000">
              <a:srgbClr val="000000">
                <a:alpha val="54999"/>
              </a:srgbClr>
            </a:outerShdw>
          </a:effectLst>
        </p:spPr>
      </p:cxnSp>
      <p:sp>
        <p:nvSpPr>
          <p:cNvPr id="1048581" name=""/>
          <p:cNvSpPr/>
          <p:nvPr/>
        </p:nvSpPr>
        <p:spPr>
          <a:xfrm rot="0">
            <a:off x="4540250" y="3525837"/>
            <a:ext cx="46037" cy="46037"/>
          </a:xfrm>
          <a:prstGeom prst="ellipse"/>
          <a:solidFill>
            <a:schemeClr val="accent2"/>
          </a:solidFill>
          <a:ln w="38100" cap="flat" cmpd="sng">
            <a:solidFill>
              <a:schemeClr val="accent2">
                <a:alpha val="100000"/>
              </a:schemeClr>
            </a:solidFill>
            <a:prstDash val="solid"/>
            <a:round/>
          </a:ln>
          <a:effectLst>
            <a:outerShdw algn="tl" dir="0" dist="0" kx="0" sx="100000" sy="100000">
              <a:srgbClr val="000000">
                <a:alpha val="54999"/>
              </a:srgbClr>
            </a:outerShdw>
          </a:effectLst>
        </p:spPr>
        <p:txBody>
          <a:bodyPr anchor="ctr"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algn="ctr" eaLnBrk="1" hangingPunct="1" latinLnBrk="1" lvl="0"/>
            <a:endParaRPr altLang="en-US" lang="en-US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048584" name=""/>
          <p:cNvSpPr/>
          <p:nvPr>
            <p:ph type="dt" sz="half" idx="2"/>
          </p:nvPr>
        </p:nvSpPr>
        <p:spPr>
          <a:xfrm rot="0">
            <a:off x="5791200" y="6203950"/>
            <a:ext cx="2590800" cy="38417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eaLnBrk="1" hangingPunct="1" latinLnBrk="1" lvl="0"/>
            <a:fld id="{566ABCEB-ACFC-4714-9973-3DA970169C29}" type="datetime1">
              <a:rPr altLang="en-US" sz="1200" lang="en-US">
                <a:solidFill>
                  <a:schemeClr val="lt2"/>
                </a:solidFill>
                <a:latin typeface="Constantia" pitchFamily="18" charset="0"/>
              </a:rPr>
              <a:pPr eaLnBrk="1" hangingPunct="1" latinLnBrk="1" lvl="0"/>
            </a:fld>
            <a:endParaRPr altLang="en-US" sz="1200" lang="en-US">
              <a:solidFill>
                <a:schemeClr val="lt2"/>
              </a:solidFill>
              <a:latin typeface="Constantia" pitchFamily="18" charset="0"/>
            </a:endParaRPr>
          </a:p>
        </p:txBody>
      </p:sp>
      <p:sp>
        <p:nvSpPr>
          <p:cNvPr id="1048585" name=""/>
          <p:cNvSpPr/>
          <p:nvPr>
            <p:ph type="sldNum" sz="quarter" idx="4"/>
          </p:nvPr>
        </p:nvSpPr>
        <p:spPr>
          <a:xfrm rot="0">
            <a:off x="8410575" y="6181725"/>
            <a:ext cx="609600" cy="457200"/>
          </a:xfrm>
          <a:prstGeom prst="rect"/>
          <a:noFill/>
          <a:ln>
            <a:noFill/>
          </a:ln>
        </p:spPr>
        <p:txBody>
          <a:bodyPr anchor="ctr" bIns="0" lIns="0" rIns="0" tIns="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algn="ctr" eaLnBrk="1" hangingPunct="1" latinLnBrk="1" lvl="0"/>
            <a:fld id="{566ABCEB-ACFC-4714-9973-3DA970169C29}" type="slidenum">
              <a:rPr altLang="en-US" sz="1600" lang="en-US">
                <a:solidFill>
                  <a:schemeClr val="lt2"/>
                </a:solidFill>
                <a:latin typeface="Constantia" pitchFamily="18" charset="0"/>
              </a:rPr>
              <a:pPr algn="ctr" eaLnBrk="1" hangingPunct="1" latinLnBrk="1" lvl="0"/>
            </a:fld>
            <a:endParaRPr altLang="en-US" sz="1600" lang="en-US">
              <a:solidFill>
                <a:schemeClr val="lt2"/>
              </a:solidFill>
              <a:latin typeface="Constantia" pitchFamily="18" charset="0"/>
            </a:endParaRPr>
          </a:p>
        </p:txBody>
      </p:sp>
      <p:sp>
        <p:nvSpPr>
          <p:cNvPr id="1048586" name=""/>
          <p:cNvSpPr/>
          <p:nvPr>
            <p:ph type="ftr" sz="quarter" idx="3"/>
          </p:nvPr>
        </p:nvSpPr>
        <p:spPr>
          <a:xfrm rot="0">
            <a:off x="2133600" y="6203950"/>
            <a:ext cx="3581400" cy="38417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algn="r" eaLnBrk="1" hangingPunct="1" latinLnBrk="1" lvl="0"/>
            <a:endParaRPr altLang="en-US" sz="1200" lang="en-US">
              <a:solidFill>
                <a:schemeClr val="lt2"/>
              </a:solidFill>
              <a:latin typeface="Constantia" pitchFamily="18" charset="0"/>
            </a:endParaRPr>
          </a:p>
        </p:txBody>
      </p:sp>
      <p:sp>
        <p:nvSpPr>
          <p:cNvPr id="104858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b="0" dirty="0" sz="4800" lang="en-US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r="13500000" dist="254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87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algn="ctr" indent="0" marL="0">
              <a:buNone/>
              <a:defRPr baseline="0" sz="2200" spc="100">
                <a:solidFill>
                  <a:schemeClr val="tx2"/>
                </a:solidFill>
              </a:defRPr>
            </a:lvl1pPr>
            <a:lvl2pPr algn="ctr" indent="0" marL="457200">
              <a:buNone/>
            </a:lvl2pPr>
            <a:lvl3pPr algn="ctr" indent="0" marL="914400">
              <a:buNone/>
            </a:lvl3pPr>
            <a:lvl4pPr algn="ctr" indent="0" marL="1371600">
              <a:buNone/>
            </a:lvl4pPr>
            <a:lvl5pPr algn="ctr" indent="0" marL="1828800">
              <a:buNone/>
            </a:lvl5pPr>
            <a:lvl6pPr algn="ctr" indent="0" marL="2286000">
              <a:buNone/>
            </a:lvl6pPr>
            <a:lvl7pPr algn="ctr" indent="0" marL="2743200">
              <a:buNone/>
            </a:lvl7pPr>
            <a:lvl8pPr algn="ctr" indent="0" marL="3200400">
              <a:buNone/>
            </a:lvl8pPr>
            <a:lvl9pPr algn="ctr" indent="0" marL="3657600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74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77" name=""/>
          <p:cNvSpPr/>
          <p:nvPr>
            <p:ph type="dt" sz="half" idx="2"/>
          </p:nvPr>
        </p:nvSpPr>
        <p:spPr>
          <a:xfrm rot="0">
            <a:off x="5791200" y="6203950"/>
            <a:ext cx="2590800" cy="38417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eaLnBrk="1" hangingPunct="1" latinLnBrk="1" lvl="0"/>
            <a:fld id="{566ABCEB-ACFC-4714-9973-3DA970169C29}" type="datetime1">
              <a:rPr altLang="en-US" sz="1200" lang="en-US">
                <a:solidFill>
                  <a:schemeClr val="lt2"/>
                </a:solidFill>
                <a:latin typeface="Constantia" pitchFamily="18" charset="0"/>
              </a:rPr>
              <a:pPr eaLnBrk="1" hangingPunct="1" latinLnBrk="1" lvl="0"/>
            </a:fld>
            <a:endParaRPr altLang="en-US" sz="1200" lang="en-US">
              <a:solidFill>
                <a:schemeClr val="lt2"/>
              </a:solidFill>
              <a:latin typeface="Constantia" pitchFamily="18" charset="0"/>
            </a:endParaRPr>
          </a:p>
        </p:txBody>
      </p:sp>
      <p:sp>
        <p:nvSpPr>
          <p:cNvPr id="1048579" name=""/>
          <p:cNvSpPr/>
          <p:nvPr>
            <p:ph type="sldNum" sz="quarter" idx="4"/>
          </p:nvPr>
        </p:nvSpPr>
        <p:spPr>
          <a:xfrm rot="0">
            <a:off x="8410575" y="6181725"/>
            <a:ext cx="609600" cy="457200"/>
          </a:xfrm>
          <a:prstGeom prst="rect"/>
          <a:noFill/>
          <a:ln>
            <a:noFill/>
          </a:ln>
        </p:spPr>
        <p:txBody>
          <a:bodyPr anchor="ctr" bIns="0" lIns="0" rIns="0" tIns="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algn="ctr" eaLnBrk="1" hangingPunct="1" latinLnBrk="1" lvl="0"/>
            <a:fld id="{566ABCEB-ACFC-4714-9973-3DA970169C29}" type="slidenum">
              <a:rPr altLang="en-US" sz="1600" lang="en-US">
                <a:solidFill>
                  <a:schemeClr val="lt2"/>
                </a:solidFill>
                <a:latin typeface="Constantia" pitchFamily="18" charset="0"/>
              </a:rPr>
              <a:pPr algn="ctr" eaLnBrk="1" hangingPunct="1" latinLnBrk="1" lvl="0"/>
            </a:fld>
            <a:endParaRPr altLang="en-US" sz="1600" lang="en-US">
              <a:solidFill>
                <a:schemeClr val="lt2"/>
              </a:solidFill>
              <a:latin typeface="Constantia" pitchFamily="18" charset="0"/>
            </a:endParaRPr>
          </a:p>
        </p:txBody>
      </p:sp>
      <p:sp>
        <p:nvSpPr>
          <p:cNvPr id="1048578" name=""/>
          <p:cNvSpPr/>
          <p:nvPr>
            <p:ph type="ftr" sz="quarter" idx="3"/>
          </p:nvPr>
        </p:nvSpPr>
        <p:spPr>
          <a:xfrm rot="0">
            <a:off x="2133600" y="6203950"/>
            <a:ext cx="3581400" cy="38417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algn="r" eaLnBrk="1" hangingPunct="1" latinLnBrk="1" lvl="0"/>
            <a:endParaRPr altLang="en-US" sz="1200" lang="en-US">
              <a:solidFill>
                <a:schemeClr val="lt2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5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76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77" name=""/>
          <p:cNvSpPr/>
          <p:nvPr>
            <p:ph type="dt" sz="half" idx="2"/>
          </p:nvPr>
        </p:nvSpPr>
        <p:spPr>
          <a:xfrm rot="0">
            <a:off x="5791200" y="6203950"/>
            <a:ext cx="2590800" cy="38417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eaLnBrk="1" hangingPunct="1" latinLnBrk="1" lvl="0"/>
            <a:fld id="{566ABCEB-ACFC-4714-9973-3DA970169C29}" type="datetime1">
              <a:rPr altLang="en-US" sz="1200" lang="en-US">
                <a:solidFill>
                  <a:schemeClr val="lt2"/>
                </a:solidFill>
                <a:latin typeface="Constantia" pitchFamily="18" charset="0"/>
              </a:rPr>
              <a:pPr eaLnBrk="1" hangingPunct="1" latinLnBrk="1" lvl="0"/>
            </a:fld>
            <a:endParaRPr altLang="en-US" sz="1200" lang="en-US">
              <a:solidFill>
                <a:schemeClr val="lt2"/>
              </a:solidFill>
              <a:latin typeface="Constantia" pitchFamily="18" charset="0"/>
            </a:endParaRPr>
          </a:p>
        </p:txBody>
      </p:sp>
      <p:sp>
        <p:nvSpPr>
          <p:cNvPr id="1048579" name=""/>
          <p:cNvSpPr/>
          <p:nvPr>
            <p:ph type="sldNum" sz="quarter" idx="4"/>
          </p:nvPr>
        </p:nvSpPr>
        <p:spPr>
          <a:xfrm rot="0">
            <a:off x="8410575" y="6181725"/>
            <a:ext cx="609600" cy="457200"/>
          </a:xfrm>
          <a:prstGeom prst="rect"/>
          <a:noFill/>
          <a:ln>
            <a:noFill/>
          </a:ln>
        </p:spPr>
        <p:txBody>
          <a:bodyPr anchor="ctr" bIns="0" lIns="0" rIns="0" tIns="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algn="ctr" eaLnBrk="1" hangingPunct="1" latinLnBrk="1" lvl="0"/>
            <a:fld id="{566ABCEB-ACFC-4714-9973-3DA970169C29}" type="slidenum">
              <a:rPr altLang="en-US" sz="1600" lang="en-US">
                <a:solidFill>
                  <a:schemeClr val="lt2"/>
                </a:solidFill>
                <a:latin typeface="Constantia" pitchFamily="18" charset="0"/>
              </a:rPr>
              <a:pPr algn="ctr" eaLnBrk="1" hangingPunct="1" latinLnBrk="1" lvl="0"/>
            </a:fld>
            <a:endParaRPr altLang="en-US" sz="1600" lang="en-US">
              <a:solidFill>
                <a:schemeClr val="lt2"/>
              </a:solidFill>
              <a:latin typeface="Constantia" pitchFamily="18" charset="0"/>
            </a:endParaRPr>
          </a:p>
        </p:txBody>
      </p:sp>
      <p:sp>
        <p:nvSpPr>
          <p:cNvPr id="1048578" name=""/>
          <p:cNvSpPr/>
          <p:nvPr>
            <p:ph type="ftr" sz="quarter" idx="3"/>
          </p:nvPr>
        </p:nvSpPr>
        <p:spPr>
          <a:xfrm rot="0">
            <a:off x="2133600" y="6203950"/>
            <a:ext cx="3581400" cy="38417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algn="r" eaLnBrk="1" hangingPunct="1" latinLnBrk="1" lvl="0"/>
            <a:endParaRPr altLang="en-US" sz="1200" lang="en-US">
              <a:solidFill>
                <a:schemeClr val="lt2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1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62" name="Title 16"/>
          <p:cNvSpPr>
            <a:spLocks noGrp="1"/>
          </p:cNvSpPr>
          <p:nvPr>
            <p:ph type="title"/>
          </p:nvPr>
        </p:nvSpPr>
        <p:spPr/>
        <p:txBody>
          <a:bodyPr rtlCol="0"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77" name=""/>
          <p:cNvSpPr/>
          <p:nvPr>
            <p:ph type="dt" sz="half" idx="2"/>
          </p:nvPr>
        </p:nvSpPr>
        <p:spPr>
          <a:xfrm rot="0">
            <a:off x="5791200" y="6203950"/>
            <a:ext cx="2590800" cy="38417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eaLnBrk="1" hangingPunct="1" latinLnBrk="1" lvl="0"/>
            <a:fld id="{566ABCEB-ACFC-4714-9973-3DA970169C29}" type="datetime1">
              <a:rPr altLang="en-US" sz="1200" lang="en-US">
                <a:solidFill>
                  <a:schemeClr val="lt2"/>
                </a:solidFill>
                <a:latin typeface="Constantia" pitchFamily="18" charset="0"/>
              </a:rPr>
              <a:pPr eaLnBrk="1" hangingPunct="1" latinLnBrk="1" lvl="0"/>
            </a:fld>
            <a:endParaRPr altLang="en-US" sz="1200" lang="en-US">
              <a:solidFill>
                <a:schemeClr val="lt2"/>
              </a:solidFill>
              <a:latin typeface="Constantia" pitchFamily="18" charset="0"/>
            </a:endParaRPr>
          </a:p>
        </p:txBody>
      </p:sp>
      <p:sp>
        <p:nvSpPr>
          <p:cNvPr id="1048579" name=""/>
          <p:cNvSpPr/>
          <p:nvPr>
            <p:ph type="sldNum" sz="quarter" idx="4"/>
          </p:nvPr>
        </p:nvSpPr>
        <p:spPr>
          <a:xfrm rot="0">
            <a:off x="8410575" y="6181725"/>
            <a:ext cx="609600" cy="457200"/>
          </a:xfrm>
          <a:prstGeom prst="rect"/>
          <a:noFill/>
          <a:ln>
            <a:noFill/>
          </a:ln>
        </p:spPr>
        <p:txBody>
          <a:bodyPr anchor="ctr" bIns="0" lIns="0" rIns="0" tIns="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algn="ctr" eaLnBrk="1" hangingPunct="1" latinLnBrk="1" lvl="0"/>
            <a:fld id="{566ABCEB-ACFC-4714-9973-3DA970169C29}" type="slidenum">
              <a:rPr altLang="en-US" sz="1600" lang="en-US">
                <a:solidFill>
                  <a:schemeClr val="lt2"/>
                </a:solidFill>
                <a:latin typeface="Constantia" pitchFamily="18" charset="0"/>
              </a:rPr>
              <a:pPr algn="ctr" eaLnBrk="1" hangingPunct="1" latinLnBrk="1" lvl="0"/>
            </a:fld>
            <a:endParaRPr altLang="en-US" sz="1600" lang="en-US">
              <a:solidFill>
                <a:schemeClr val="lt2"/>
              </a:solidFill>
              <a:latin typeface="Constantia" pitchFamily="18" charset="0"/>
            </a:endParaRPr>
          </a:p>
        </p:txBody>
      </p:sp>
      <p:sp>
        <p:nvSpPr>
          <p:cNvPr id="1048578" name=""/>
          <p:cNvSpPr/>
          <p:nvPr>
            <p:ph type="ftr" sz="quarter" idx="3"/>
          </p:nvPr>
        </p:nvSpPr>
        <p:spPr>
          <a:xfrm rot="0">
            <a:off x="2133600" y="6203950"/>
            <a:ext cx="3581400" cy="38417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algn="r" eaLnBrk="1" hangingPunct="1" latinLnBrk="1" lvl="0"/>
            <a:endParaRPr altLang="en-US" sz="1200" lang="en-US">
              <a:solidFill>
                <a:schemeClr val="lt2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>
    <p:bg bwMode="white">
      <p:bgPr>
        <a:blipFill rotWithShape="0">
          <a:blip xmlns:r="http://schemas.openxmlformats.org/officeDocument/2006/relationships" r:embed="rId1">
            <a:alphaModFix amt="100000"/>
          </a:blip>
          <a:srcRect/>
          <a:stretch>
            <a:fillRect/>
          </a:stretch>
        </a:blipFill>
      </p:bgPr>
    </p:bg>
    <p:spTree>
      <p:nvGrpSpPr>
        <p:cNvPr id="22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cxnSp>
        <p:nvCxnSpPr>
          <p:cNvPr id="3145730" name=""/>
          <p:cNvCxnSpPr>
            <a:cxnSpLocks/>
          </p:cNvCxnSpPr>
          <p:nvPr/>
        </p:nvCxnSpPr>
        <p:spPr>
          <a:xfrm rot="0">
            <a:off x="685800" y="4916487"/>
            <a:ext cx="7924800" cy="4762"/>
          </a:xfrm>
          <a:prstGeom prst="line"/>
          <a:noFill/>
          <a:ln w="9525" cap="flat" cmpd="sng">
            <a:solidFill>
              <a:srgbClr val="E9E9E8">
                <a:alpha val="100000"/>
              </a:srgbClr>
            </a:solidFill>
            <a:prstDash val="solid"/>
            <a:round/>
          </a:ln>
          <a:effectLst>
            <a:outerShdw algn="tl" dir="0" dist="0" kx="0" sx="100000" sy="100000">
              <a:srgbClr val="000000">
                <a:alpha val="54999"/>
              </a:srgbClr>
            </a:outerShdw>
          </a:effectLst>
        </p:spPr>
      </p:cxnSp>
      <p:sp>
        <p:nvSpPr>
          <p:cNvPr id="1048646" name=""/>
          <p:cNvSpPr/>
          <p:nvPr>
            <p:ph type="dt" sz="half" idx="2"/>
          </p:nvPr>
        </p:nvSpPr>
        <p:spPr>
          <a:xfrm rot="0">
            <a:off x="5791200" y="6203950"/>
            <a:ext cx="2590800" cy="38417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eaLnBrk="1" hangingPunct="1" latinLnBrk="1" lvl="0"/>
            <a:fld id="{566ABCEB-ACFC-4714-9973-3DA970169C29}" type="datetime1">
              <a:rPr altLang="en-US" sz="1200" lang="en-US">
                <a:solidFill>
                  <a:schemeClr val="lt2"/>
                </a:solidFill>
                <a:latin typeface="Constantia" pitchFamily="18" charset="0"/>
              </a:rPr>
              <a:pPr eaLnBrk="1" hangingPunct="1" latinLnBrk="1" lvl="0"/>
            </a:fld>
            <a:endParaRPr altLang="en-US" sz="1200" lang="en-US">
              <a:solidFill>
                <a:schemeClr val="lt2"/>
              </a:solidFill>
              <a:latin typeface="Constantia" pitchFamily="18" charset="0"/>
            </a:endParaRPr>
          </a:p>
        </p:txBody>
      </p:sp>
      <p:sp>
        <p:nvSpPr>
          <p:cNvPr id="1048647" name=""/>
          <p:cNvSpPr/>
          <p:nvPr>
            <p:ph type="ftr" sz="quarter" idx="3"/>
          </p:nvPr>
        </p:nvSpPr>
        <p:spPr>
          <a:xfrm rot="0">
            <a:off x="2133600" y="6203950"/>
            <a:ext cx="3581400" cy="38417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algn="r" eaLnBrk="1" hangingPunct="1" latinLnBrk="1" lvl="0"/>
            <a:endParaRPr altLang="en-US" sz="1200" lang="en-US">
              <a:solidFill>
                <a:schemeClr val="lt2"/>
              </a:solidFill>
              <a:latin typeface="Constantia" pitchFamily="18" charset="0"/>
            </a:endParaRPr>
          </a:p>
        </p:txBody>
      </p:sp>
      <p:sp>
        <p:nvSpPr>
          <p:cNvPr id="1048648" name=""/>
          <p:cNvSpPr/>
          <p:nvPr>
            <p:ph type="sldNum" sz="quarter" idx="4"/>
          </p:nvPr>
        </p:nvSpPr>
        <p:spPr>
          <a:xfrm rot="0">
            <a:off x="8410575" y="6181725"/>
            <a:ext cx="609600" cy="457200"/>
          </a:xfrm>
          <a:prstGeom prst="rect"/>
          <a:noFill/>
          <a:ln>
            <a:noFill/>
          </a:ln>
        </p:spPr>
        <p:txBody>
          <a:bodyPr anchor="ctr" bIns="0" lIns="0" rIns="0" tIns="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algn="ctr" eaLnBrk="1" hangingPunct="1" latinLnBrk="1" lvl="0"/>
            <a:fld id="{566ABCEB-ACFC-4714-9973-3DA970169C29}" type="slidenum">
              <a:rPr altLang="en-US" sz="1600" lang="en-US">
                <a:solidFill>
                  <a:schemeClr val="lt2"/>
                </a:solidFill>
                <a:latin typeface="Constantia" pitchFamily="18" charset="0"/>
              </a:rPr>
              <a:pPr algn="ctr" eaLnBrk="1" hangingPunct="1" latinLnBrk="1" lvl="0"/>
            </a:fld>
            <a:endParaRPr altLang="en-US" sz="1600" lang="en-US">
              <a:solidFill>
                <a:schemeClr val="lt2"/>
              </a:solidFill>
              <a:latin typeface="Constantia" pitchFamily="18" charset="0"/>
            </a:endParaRPr>
          </a:p>
        </p:txBody>
      </p:sp>
      <p:sp>
        <p:nvSpPr>
          <p:cNvPr id="1048650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indent="0" marL="0">
              <a:buNone/>
              <a:defRPr baseline="0" sz="2000" spc="1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4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b="0" dirty="0" sz="4800" lang="en-US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r="13500000" dist="254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64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65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77" name=""/>
          <p:cNvSpPr/>
          <p:nvPr>
            <p:ph type="dt" sz="half" idx="2"/>
          </p:nvPr>
        </p:nvSpPr>
        <p:spPr>
          <a:xfrm rot="0">
            <a:off x="5791200" y="6203950"/>
            <a:ext cx="2590800" cy="38417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eaLnBrk="1" hangingPunct="1" latinLnBrk="1" lvl="0"/>
            <a:fld id="{566ABCEB-ACFC-4714-9973-3DA970169C29}" type="datetime1">
              <a:rPr altLang="en-US" sz="1200" lang="en-US">
                <a:solidFill>
                  <a:schemeClr val="lt2"/>
                </a:solidFill>
                <a:latin typeface="Constantia" pitchFamily="18" charset="0"/>
              </a:rPr>
              <a:pPr eaLnBrk="1" hangingPunct="1" latinLnBrk="1" lvl="0"/>
            </a:fld>
            <a:endParaRPr altLang="en-US" sz="1200" lang="en-US">
              <a:solidFill>
                <a:schemeClr val="lt2"/>
              </a:solidFill>
              <a:latin typeface="Constantia" pitchFamily="18" charset="0"/>
            </a:endParaRPr>
          </a:p>
        </p:txBody>
      </p:sp>
      <p:sp>
        <p:nvSpPr>
          <p:cNvPr id="1048579" name=""/>
          <p:cNvSpPr/>
          <p:nvPr>
            <p:ph type="sldNum" sz="quarter" idx="4"/>
          </p:nvPr>
        </p:nvSpPr>
        <p:spPr>
          <a:xfrm rot="0">
            <a:off x="8410575" y="6181725"/>
            <a:ext cx="609600" cy="457200"/>
          </a:xfrm>
          <a:prstGeom prst="rect"/>
          <a:noFill/>
          <a:ln>
            <a:noFill/>
          </a:ln>
        </p:spPr>
        <p:txBody>
          <a:bodyPr anchor="ctr" bIns="0" lIns="0" rIns="0" tIns="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algn="ctr" eaLnBrk="1" hangingPunct="1" latinLnBrk="1" lvl="0"/>
            <a:fld id="{566ABCEB-ACFC-4714-9973-3DA970169C29}" type="slidenum">
              <a:rPr altLang="en-US" sz="1600" lang="en-US">
                <a:solidFill>
                  <a:schemeClr val="lt2"/>
                </a:solidFill>
                <a:latin typeface="Constantia" pitchFamily="18" charset="0"/>
              </a:rPr>
              <a:pPr algn="ctr" eaLnBrk="1" hangingPunct="1" latinLnBrk="1" lvl="0"/>
            </a:fld>
            <a:endParaRPr altLang="en-US" sz="1600" lang="en-US">
              <a:solidFill>
                <a:schemeClr val="lt2"/>
              </a:solidFill>
              <a:latin typeface="Constantia" pitchFamily="18" charset="0"/>
            </a:endParaRPr>
          </a:p>
        </p:txBody>
      </p:sp>
      <p:sp>
        <p:nvSpPr>
          <p:cNvPr id="1048578" name=""/>
          <p:cNvSpPr/>
          <p:nvPr>
            <p:ph type="ftr" sz="quarter" idx="3"/>
          </p:nvPr>
        </p:nvSpPr>
        <p:spPr>
          <a:xfrm rot="0">
            <a:off x="2133600" y="6203950"/>
            <a:ext cx="3581400" cy="38417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algn="r" eaLnBrk="1" hangingPunct="1" latinLnBrk="1" lvl="0"/>
            <a:endParaRPr altLang="en-US" sz="1200" lang="en-US">
              <a:solidFill>
                <a:schemeClr val="lt2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>
    <p:bg bwMode="white">
      <p:bgPr>
        <a:blipFill rotWithShape="0">
          <a:blip xmlns:r="http://schemas.openxmlformats.org/officeDocument/2006/relationships" r:embed="rId1">
            <a:alphaModFix amt="100000"/>
          </a:blip>
          <a:srcRect/>
          <a:stretch>
            <a:fillRect/>
          </a:stretch>
        </a:blipFill>
      </p:bgPr>
    </p:bg>
    <p:spTree>
      <p:nvGrpSpPr>
        <p:cNvPr id="25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cxnSp>
        <p:nvCxnSpPr>
          <p:cNvPr id="3145731" name=""/>
          <p:cNvCxnSpPr>
            <a:cxnSpLocks/>
          </p:cNvCxnSpPr>
          <p:nvPr/>
        </p:nvCxnSpPr>
        <p:spPr>
          <a:xfrm rot="0">
            <a:off x="563562" y="2179637"/>
            <a:ext cx="3748087" cy="1587"/>
          </a:xfrm>
          <a:prstGeom prst="line"/>
          <a:noFill/>
          <a:ln w="12700" cap="flat" cmpd="sng">
            <a:solidFill>
              <a:srgbClr val="FFFDF0">
                <a:alpha val="100000"/>
              </a:srgbClr>
            </a:solidFill>
            <a:prstDash val="solid"/>
            <a:round/>
          </a:ln>
          <a:effectLst>
            <a:outerShdw algn="tl" dir="0" dist="0" kx="0" sx="100000" sy="100000">
              <a:srgbClr val="000000">
                <a:alpha val="54999"/>
              </a:srgbClr>
            </a:outerShdw>
          </a:effectLst>
        </p:spPr>
      </p:cxnSp>
      <p:cxnSp>
        <p:nvCxnSpPr>
          <p:cNvPr id="3145732" name=""/>
          <p:cNvCxnSpPr>
            <a:cxnSpLocks/>
          </p:cNvCxnSpPr>
          <p:nvPr/>
        </p:nvCxnSpPr>
        <p:spPr>
          <a:xfrm rot="0">
            <a:off x="4754562" y="2179637"/>
            <a:ext cx="3749675" cy="1587"/>
          </a:xfrm>
          <a:prstGeom prst="line"/>
          <a:noFill/>
          <a:ln w="12700" cap="flat" cmpd="sng">
            <a:solidFill>
              <a:srgbClr val="FFFDF0">
                <a:alpha val="100000"/>
              </a:srgbClr>
            </a:solidFill>
            <a:prstDash val="solid"/>
            <a:round/>
          </a:ln>
          <a:effectLst>
            <a:outerShdw algn="tl" dir="0" dist="0" kx="0" sx="100000" sy="100000">
              <a:srgbClr val="000000">
                <a:alpha val="54999"/>
              </a:srgbClr>
            </a:outerShdw>
          </a:effectLst>
        </p:spPr>
      </p:cxnSp>
      <p:sp>
        <p:nvSpPr>
          <p:cNvPr id="1048653" name=""/>
          <p:cNvSpPr/>
          <p:nvPr>
            <p:ph type="sldNum" sz="quarter" idx="4"/>
          </p:nvPr>
        </p:nvSpPr>
        <p:spPr>
          <a:xfrm rot="0">
            <a:off x="8410575" y="6181725"/>
            <a:ext cx="609600" cy="457200"/>
          </a:xfrm>
          <a:prstGeom prst="rect"/>
          <a:noFill/>
          <a:ln>
            <a:noFill/>
          </a:ln>
        </p:spPr>
        <p:txBody>
          <a:bodyPr anchor="ctr" bIns="0" lIns="0" rIns="0" tIns="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algn="ctr" eaLnBrk="1" hangingPunct="1" latinLnBrk="1" lvl="0"/>
            <a:fld id="{566ABCEB-ACFC-4714-9973-3DA970169C29}" type="slidenum">
              <a:rPr altLang="en-US" sz="1600" lang="en-US">
                <a:solidFill>
                  <a:schemeClr val="lt2"/>
                </a:solidFill>
                <a:latin typeface="Constantia" pitchFamily="18" charset="0"/>
              </a:rPr>
              <a:pPr algn="ctr" eaLnBrk="1" hangingPunct="1" latinLnBrk="1" lvl="0"/>
            </a:fld>
            <a:endParaRPr altLang="en-US" sz="1600" lang="en-US">
              <a:solidFill>
                <a:schemeClr val="lt2"/>
              </a:solidFill>
              <a:latin typeface="Constantia" pitchFamily="18" charset="0"/>
            </a:endParaRPr>
          </a:p>
        </p:txBody>
      </p:sp>
      <p:sp>
        <p:nvSpPr>
          <p:cNvPr id="1048654" name=""/>
          <p:cNvSpPr/>
          <p:nvPr>
            <p:ph type="ftr" sz="quarter" idx="3"/>
          </p:nvPr>
        </p:nvSpPr>
        <p:spPr>
          <a:xfrm rot="0">
            <a:off x="2133600" y="6203950"/>
            <a:ext cx="3581400" cy="38417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algn="r" eaLnBrk="1" hangingPunct="1" latinLnBrk="1" lvl="0"/>
            <a:endParaRPr altLang="en-US" sz="1200" lang="en-US">
              <a:solidFill>
                <a:schemeClr val="lt2"/>
              </a:solidFill>
              <a:latin typeface="Constantia" pitchFamily="18" charset="0"/>
            </a:endParaRPr>
          </a:p>
        </p:txBody>
      </p:sp>
      <p:sp>
        <p:nvSpPr>
          <p:cNvPr id="1048655" name=""/>
          <p:cNvSpPr/>
          <p:nvPr>
            <p:ph type="dt" sz="half" idx="2"/>
          </p:nvPr>
        </p:nvSpPr>
        <p:spPr>
          <a:xfrm rot="0">
            <a:off x="5791200" y="6203950"/>
            <a:ext cx="2590800" cy="38417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eaLnBrk="1" hangingPunct="1" latinLnBrk="1" lvl="0"/>
            <a:fld id="{566ABCEB-ACFC-4714-9973-3DA970169C29}" type="datetime1">
              <a:rPr altLang="en-US" sz="1200" lang="en-US">
                <a:solidFill>
                  <a:schemeClr val="lt2"/>
                </a:solidFill>
                <a:latin typeface="Constantia" pitchFamily="18" charset="0"/>
              </a:rPr>
              <a:pPr eaLnBrk="1" hangingPunct="1" latinLnBrk="1" lvl="0"/>
            </a:fld>
            <a:endParaRPr altLang="en-US" sz="1200" lang="en-US">
              <a:solidFill>
                <a:schemeClr val="lt2"/>
              </a:solidFill>
              <a:latin typeface="Constantia" pitchFamily="18" charset="0"/>
            </a:endParaRPr>
          </a:p>
        </p:txBody>
      </p:sp>
      <p:sp>
        <p:nvSpPr>
          <p:cNvPr id="1048660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algn="l" indent="0" marL="0">
              <a:spcBef>
                <a:spcPts val="0"/>
              </a:spcBef>
              <a:buNone/>
              <a:defRPr baseline="0" b="1" sz="2600">
                <a:solidFill>
                  <a:schemeClr val="tx2"/>
                </a:solidFill>
              </a:defRPr>
            </a:lvl1pPr>
            <a:lvl2pPr>
              <a:buNone/>
              <a:defRPr b="1" sz="2000"/>
            </a:lvl2pPr>
            <a:lvl3pPr>
              <a:buNone/>
              <a:defRPr b="1" sz="1800"/>
            </a:lvl3pPr>
            <a:lvl4pPr>
              <a:buNone/>
              <a:defRPr b="1" sz="1600"/>
            </a:lvl4pPr>
            <a:lvl5pPr>
              <a:buNone/>
              <a:defRPr b="1" sz="16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59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58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57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56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algn="l" indent="0" marL="0">
              <a:spcBef>
                <a:spcPts val="0"/>
              </a:spcBef>
              <a:buNone/>
              <a:defRPr b="1" sz="2600">
                <a:solidFill>
                  <a:schemeClr val="tx2"/>
                </a:solidFill>
              </a:defRPr>
            </a:lvl1pPr>
            <a:lvl2pPr>
              <a:buNone/>
              <a:defRPr b="1" sz="2000"/>
            </a:lvl2pPr>
            <a:lvl3pPr>
              <a:buNone/>
              <a:defRPr b="1" sz="1800"/>
            </a:lvl3pPr>
            <a:lvl4pPr>
              <a:buNone/>
              <a:defRPr b="1" sz="1600"/>
            </a:lvl4pPr>
            <a:lvl5pPr>
              <a:buNone/>
              <a:defRPr b="1" sz="16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77" name=""/>
          <p:cNvSpPr/>
          <p:nvPr>
            <p:ph type="dt" sz="half" idx="2"/>
          </p:nvPr>
        </p:nvSpPr>
        <p:spPr>
          <a:xfrm rot="0">
            <a:off x="5791200" y="6203950"/>
            <a:ext cx="2590800" cy="38417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eaLnBrk="1" hangingPunct="1" latinLnBrk="1" lvl="0"/>
            <a:fld id="{566ABCEB-ACFC-4714-9973-3DA970169C29}" type="datetime1">
              <a:rPr altLang="en-US" sz="1200" lang="en-US">
                <a:solidFill>
                  <a:schemeClr val="lt2"/>
                </a:solidFill>
                <a:latin typeface="Constantia" pitchFamily="18" charset="0"/>
              </a:rPr>
              <a:pPr eaLnBrk="1" hangingPunct="1" latinLnBrk="1" lvl="0"/>
            </a:fld>
            <a:endParaRPr altLang="en-US" sz="1200" lang="en-US">
              <a:solidFill>
                <a:schemeClr val="lt2"/>
              </a:solidFill>
              <a:latin typeface="Constantia" pitchFamily="18" charset="0"/>
            </a:endParaRPr>
          </a:p>
        </p:txBody>
      </p:sp>
      <p:sp>
        <p:nvSpPr>
          <p:cNvPr id="1048579" name=""/>
          <p:cNvSpPr/>
          <p:nvPr>
            <p:ph type="sldNum" sz="quarter" idx="4"/>
          </p:nvPr>
        </p:nvSpPr>
        <p:spPr>
          <a:xfrm rot="0">
            <a:off x="8410575" y="6181725"/>
            <a:ext cx="609600" cy="457200"/>
          </a:xfrm>
          <a:prstGeom prst="rect"/>
          <a:noFill/>
          <a:ln>
            <a:noFill/>
          </a:ln>
        </p:spPr>
        <p:txBody>
          <a:bodyPr anchor="ctr" bIns="0" lIns="0" rIns="0" tIns="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algn="ctr" eaLnBrk="1" hangingPunct="1" latinLnBrk="1" lvl="0"/>
            <a:fld id="{566ABCEB-ACFC-4714-9973-3DA970169C29}" type="slidenum">
              <a:rPr altLang="en-US" sz="1600" lang="en-US">
                <a:solidFill>
                  <a:schemeClr val="lt2"/>
                </a:solidFill>
                <a:latin typeface="Constantia" pitchFamily="18" charset="0"/>
              </a:rPr>
              <a:pPr algn="ctr" eaLnBrk="1" hangingPunct="1" latinLnBrk="1" lvl="0"/>
            </a:fld>
            <a:endParaRPr altLang="en-US" sz="1600" lang="en-US">
              <a:solidFill>
                <a:schemeClr val="lt2"/>
              </a:solidFill>
              <a:latin typeface="Constantia" pitchFamily="18" charset="0"/>
            </a:endParaRPr>
          </a:p>
        </p:txBody>
      </p:sp>
      <p:sp>
        <p:nvSpPr>
          <p:cNvPr id="1048578" name=""/>
          <p:cNvSpPr/>
          <p:nvPr>
            <p:ph type="ftr" sz="quarter" idx="3"/>
          </p:nvPr>
        </p:nvSpPr>
        <p:spPr>
          <a:xfrm rot="0">
            <a:off x="2133600" y="6203950"/>
            <a:ext cx="3581400" cy="38417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algn="r" eaLnBrk="1" hangingPunct="1" latinLnBrk="1" lvl="0"/>
            <a:endParaRPr altLang="en-US" sz="1200" lang="en-US">
              <a:solidFill>
                <a:schemeClr val="lt2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7" name=""/>
          <p:cNvSpPr/>
          <p:nvPr>
            <p:ph type="dt" sz="half" idx="2"/>
          </p:nvPr>
        </p:nvSpPr>
        <p:spPr>
          <a:xfrm rot="0">
            <a:off x="5791200" y="6203950"/>
            <a:ext cx="2590800" cy="38417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eaLnBrk="1" hangingPunct="1" latinLnBrk="1" lvl="0"/>
            <a:fld id="{566ABCEB-ACFC-4714-9973-3DA970169C29}" type="datetime1">
              <a:rPr altLang="en-US" sz="1200" lang="en-US">
                <a:solidFill>
                  <a:schemeClr val="lt2"/>
                </a:solidFill>
                <a:latin typeface="Constantia" pitchFamily="18" charset="0"/>
              </a:rPr>
              <a:pPr eaLnBrk="1" hangingPunct="1" latinLnBrk="1" lvl="0"/>
            </a:fld>
            <a:endParaRPr altLang="en-US" sz="1200" lang="en-US">
              <a:solidFill>
                <a:schemeClr val="lt2"/>
              </a:solidFill>
              <a:latin typeface="Constantia" pitchFamily="18" charset="0"/>
            </a:endParaRPr>
          </a:p>
        </p:txBody>
      </p:sp>
      <p:sp>
        <p:nvSpPr>
          <p:cNvPr id="1048579" name=""/>
          <p:cNvSpPr/>
          <p:nvPr>
            <p:ph type="sldNum" sz="quarter" idx="4"/>
          </p:nvPr>
        </p:nvSpPr>
        <p:spPr>
          <a:xfrm rot="0">
            <a:off x="8410575" y="6181725"/>
            <a:ext cx="609600" cy="457200"/>
          </a:xfrm>
          <a:prstGeom prst="rect"/>
          <a:noFill/>
          <a:ln>
            <a:noFill/>
          </a:ln>
        </p:spPr>
        <p:txBody>
          <a:bodyPr anchor="ctr" bIns="0" lIns="0" rIns="0" tIns="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algn="ctr" eaLnBrk="1" hangingPunct="1" latinLnBrk="1" lvl="0"/>
            <a:fld id="{566ABCEB-ACFC-4714-9973-3DA970169C29}" type="slidenum">
              <a:rPr altLang="en-US" sz="1600" lang="en-US">
                <a:solidFill>
                  <a:schemeClr val="lt2"/>
                </a:solidFill>
                <a:latin typeface="Constantia" pitchFamily="18" charset="0"/>
              </a:rPr>
              <a:pPr algn="ctr" eaLnBrk="1" hangingPunct="1" latinLnBrk="1" lvl="0"/>
            </a:fld>
            <a:endParaRPr altLang="en-US" sz="1600" lang="en-US">
              <a:solidFill>
                <a:schemeClr val="lt2"/>
              </a:solidFill>
              <a:latin typeface="Constantia" pitchFamily="18" charset="0"/>
            </a:endParaRPr>
          </a:p>
        </p:txBody>
      </p:sp>
      <p:sp>
        <p:nvSpPr>
          <p:cNvPr id="1048578" name=""/>
          <p:cNvSpPr/>
          <p:nvPr>
            <p:ph type="ftr" sz="quarter" idx="3"/>
          </p:nvPr>
        </p:nvSpPr>
        <p:spPr>
          <a:xfrm rot="0">
            <a:off x="2133600" y="6203950"/>
            <a:ext cx="3581400" cy="38417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algn="r" eaLnBrk="1" hangingPunct="1" latinLnBrk="1" lvl="0"/>
            <a:endParaRPr altLang="en-US" sz="1200" lang="en-US">
              <a:solidFill>
                <a:schemeClr val="lt2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7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68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indent="0" marL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69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baseline="0" b="1" sz="1800" spc="-5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77" name=""/>
          <p:cNvSpPr/>
          <p:nvPr>
            <p:ph type="dt" sz="half" idx="2"/>
          </p:nvPr>
        </p:nvSpPr>
        <p:spPr>
          <a:xfrm rot="0">
            <a:off x="5791200" y="6203950"/>
            <a:ext cx="2590800" cy="38417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eaLnBrk="1" hangingPunct="1" latinLnBrk="1" lvl="0"/>
            <a:fld id="{566ABCEB-ACFC-4714-9973-3DA970169C29}" type="datetime1">
              <a:rPr altLang="en-US" sz="1200" lang="en-US">
                <a:solidFill>
                  <a:schemeClr val="lt2"/>
                </a:solidFill>
                <a:latin typeface="Constantia" pitchFamily="18" charset="0"/>
              </a:rPr>
              <a:pPr eaLnBrk="1" hangingPunct="1" latinLnBrk="1" lvl="0"/>
            </a:fld>
            <a:endParaRPr altLang="en-US" sz="1200" lang="en-US">
              <a:solidFill>
                <a:schemeClr val="lt2"/>
              </a:solidFill>
              <a:latin typeface="Constantia" pitchFamily="18" charset="0"/>
            </a:endParaRPr>
          </a:p>
        </p:txBody>
      </p:sp>
      <p:sp>
        <p:nvSpPr>
          <p:cNvPr id="1048579" name=""/>
          <p:cNvSpPr/>
          <p:nvPr>
            <p:ph type="sldNum" sz="quarter" idx="4"/>
          </p:nvPr>
        </p:nvSpPr>
        <p:spPr>
          <a:xfrm rot="0">
            <a:off x="8410575" y="6181725"/>
            <a:ext cx="609600" cy="457200"/>
          </a:xfrm>
          <a:prstGeom prst="rect"/>
          <a:noFill/>
          <a:ln>
            <a:noFill/>
          </a:ln>
        </p:spPr>
        <p:txBody>
          <a:bodyPr anchor="ctr" bIns="0" lIns="0" rIns="0" tIns="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algn="ctr" eaLnBrk="1" hangingPunct="1" latinLnBrk="1" lvl="0"/>
            <a:fld id="{566ABCEB-ACFC-4714-9973-3DA970169C29}" type="slidenum">
              <a:rPr altLang="en-US" sz="1600" lang="en-US">
                <a:solidFill>
                  <a:schemeClr val="lt2"/>
                </a:solidFill>
                <a:latin typeface="Constantia" pitchFamily="18" charset="0"/>
              </a:rPr>
              <a:pPr algn="ctr" eaLnBrk="1" hangingPunct="1" latinLnBrk="1" lvl="0"/>
            </a:fld>
            <a:endParaRPr altLang="en-US" sz="1600" lang="en-US">
              <a:solidFill>
                <a:schemeClr val="lt2"/>
              </a:solidFill>
              <a:latin typeface="Constantia" pitchFamily="18" charset="0"/>
            </a:endParaRPr>
          </a:p>
        </p:txBody>
      </p:sp>
      <p:sp>
        <p:nvSpPr>
          <p:cNvPr id="1048578" name=""/>
          <p:cNvSpPr/>
          <p:nvPr>
            <p:ph type="ftr" sz="quarter" idx="3"/>
          </p:nvPr>
        </p:nvSpPr>
        <p:spPr>
          <a:xfrm rot="0">
            <a:off x="2133600" y="6203950"/>
            <a:ext cx="3581400" cy="38417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algn="r" eaLnBrk="1" hangingPunct="1" latinLnBrk="1" lvl="0"/>
            <a:endParaRPr altLang="en-US" sz="1200" lang="en-US">
              <a:solidFill>
                <a:schemeClr val="lt2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0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baseline="0" b="1" sz="1800" spc="-5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71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algn="ctr" blurRad="88900" rotWithShape="0" sx="103000" sy="103000">
              <a:prstClr val="black">
                <a:alpha val="32000"/>
              </a:prstClr>
            </a:outerShdw>
            <a:softEdge rad="127000"/>
          </a:effectLst>
        </p:spPr>
        <p:txBody>
          <a:bodyPr anchor="t" anchorCtr="0" bIns="45720" compatLnSpc="1" lIns="91440" numCol="1" rIns="91440" tIns="45720" vert="horz" wrap="square">
            <a:prstTxWarp prst="textNoShape"/>
            <a:normAutofit/>
          </a:bodyPr>
          <a:lstStyle>
            <a:lvl1pPr indent="0" marL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anose="05020102010507070707" pitchFamily="18" charset="2"/>
              <a:buNone/>
            </a:pPr>
            <a:r>
              <a:rPr baseline="0" b="0" cap="none" sz="3200" i="0" kern="1200" kumimoji="0" lang="en-US" noProof="0" normalizeH="0" spc="0" strike="noStrike" u="none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baseline="0" b="0" cap="none" sz="3200" i="0" kern="1200" kumimoji="0" lang="en-US" noProof="0" normalizeH="0" spc="0" strike="noStrike" u="none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672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indent="0" marL="0">
              <a:lnSpc>
                <a:spcPct val="125000"/>
              </a:lnSpc>
              <a:spcAft>
                <a:spcPts val="1000"/>
              </a:spcAft>
              <a:buFontTx/>
              <a:buNone/>
              <a:defRPr b="0" sz="160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577" name=""/>
          <p:cNvSpPr/>
          <p:nvPr>
            <p:ph type="dt" sz="half" idx="2"/>
          </p:nvPr>
        </p:nvSpPr>
        <p:spPr>
          <a:xfrm rot="0">
            <a:off x="5791200" y="6203950"/>
            <a:ext cx="2590800" cy="38417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eaLnBrk="1" hangingPunct="1" latinLnBrk="1" lvl="0"/>
            <a:fld id="{566ABCEB-ACFC-4714-9973-3DA970169C29}" type="datetime1">
              <a:rPr altLang="en-US" sz="1200" lang="en-US">
                <a:solidFill>
                  <a:schemeClr val="lt2"/>
                </a:solidFill>
                <a:latin typeface="Constantia" pitchFamily="18" charset="0"/>
              </a:rPr>
              <a:pPr eaLnBrk="1" hangingPunct="1" latinLnBrk="1" lvl="0"/>
            </a:fld>
            <a:endParaRPr altLang="en-US" sz="1200" lang="en-US">
              <a:solidFill>
                <a:schemeClr val="lt2"/>
              </a:solidFill>
              <a:latin typeface="Constantia" pitchFamily="18" charset="0"/>
            </a:endParaRPr>
          </a:p>
        </p:txBody>
      </p:sp>
      <p:sp>
        <p:nvSpPr>
          <p:cNvPr id="1048579" name=""/>
          <p:cNvSpPr/>
          <p:nvPr>
            <p:ph type="sldNum" sz="quarter" idx="4"/>
          </p:nvPr>
        </p:nvSpPr>
        <p:spPr>
          <a:xfrm rot="0">
            <a:off x="8410575" y="6181725"/>
            <a:ext cx="609600" cy="457200"/>
          </a:xfrm>
          <a:prstGeom prst="rect"/>
          <a:noFill/>
          <a:ln>
            <a:noFill/>
          </a:ln>
        </p:spPr>
        <p:txBody>
          <a:bodyPr anchor="ctr" bIns="0" lIns="0" rIns="0" tIns="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algn="ctr" eaLnBrk="1" hangingPunct="1" latinLnBrk="1" lvl="0"/>
            <a:fld id="{566ABCEB-ACFC-4714-9973-3DA970169C29}" type="slidenum">
              <a:rPr altLang="en-US" sz="1600" lang="en-US">
                <a:solidFill>
                  <a:schemeClr val="lt2"/>
                </a:solidFill>
                <a:latin typeface="Constantia" pitchFamily="18" charset="0"/>
              </a:rPr>
              <a:pPr algn="ctr" eaLnBrk="1" hangingPunct="1" latinLnBrk="1" lvl="0"/>
            </a:fld>
            <a:endParaRPr altLang="en-US" sz="1600" lang="en-US">
              <a:solidFill>
                <a:schemeClr val="lt2"/>
              </a:solidFill>
              <a:latin typeface="Constantia" pitchFamily="18" charset="0"/>
            </a:endParaRPr>
          </a:p>
        </p:txBody>
      </p:sp>
      <p:sp>
        <p:nvSpPr>
          <p:cNvPr id="1048578" name=""/>
          <p:cNvSpPr/>
          <p:nvPr>
            <p:ph type="ftr" sz="quarter" idx="3"/>
          </p:nvPr>
        </p:nvSpPr>
        <p:spPr>
          <a:xfrm rot="0">
            <a:off x="2133600" y="6203950"/>
            <a:ext cx="3581400" cy="38417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algn="r" eaLnBrk="1" hangingPunct="1" latinLnBrk="1" lvl="0"/>
            <a:endParaRPr altLang="en-US" sz="1200" lang="en-US">
              <a:solidFill>
                <a:schemeClr val="lt2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image" Target="../media/image1.jpeg"/><Relationship Id="rId1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white">
      <p:bgPr>
        <a:blipFill rotWithShape="0">
          <a:blip xmlns:r="http://schemas.openxmlformats.org/officeDocument/2006/relationships" r:embed="rId12">
            <a:alphaModFix amt="100000"/>
          </a:blip>
          <a:srcRect/>
          <a:stretch>
            <a:fillRect/>
          </a:stretch>
        </a:blipFill>
      </p:bgPr>
    </p:bg>
    <p:spTree>
      <p:nvGrpSpPr>
        <p:cNvPr id="14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76" name=""/>
          <p:cNvSpPr/>
          <p:nvPr>
            <p:ph type="body" sz="full" idx="1"/>
          </p:nvPr>
        </p:nvSpPr>
        <p:spPr>
          <a:xfrm rot="0">
            <a:off x="457200" y="1447800"/>
            <a:ext cx="8229600" cy="4678362"/>
          </a:xfrm>
          <a:prstGeom prst="rect"/>
          <a:noFill/>
          <a:ln>
            <a:noFill/>
          </a:ln>
        </p:spPr>
        <p:txBody>
          <a:bodyPr anchor="t" bIns="45720" lIns="91440" rIns="91440" tIns="45720"/>
          <a:p>
            <a:pPr lvl="0"/>
            <a:r>
              <a:rPr altLang="en-US" lang="en-US"/>
              <a:t>Click to edit Master text styles</a:t>
            </a:r>
          </a:p>
          <a:p>
            <a:pPr lvl="1"/>
            <a:r>
              <a:rPr altLang="en-US" lang="en-US"/>
              <a:t>Second level</a:t>
            </a:r>
          </a:p>
          <a:p>
            <a:pPr lvl="2"/>
            <a:r>
              <a:rPr altLang="en-US" lang="en-US"/>
              <a:t>Third level</a:t>
            </a:r>
          </a:p>
          <a:p>
            <a:pPr lvl="3"/>
            <a:r>
              <a:rPr altLang="en-US" lang="en-US"/>
              <a:t>Fourth level</a:t>
            </a:r>
          </a:p>
          <a:p>
            <a:pPr lvl="4"/>
            <a:r>
              <a:rPr altLang="en-US" lang="en-US"/>
              <a:t>Fifth level</a:t>
            </a:r>
          </a:p>
        </p:txBody>
      </p:sp>
      <p:sp>
        <p:nvSpPr>
          <p:cNvPr id="1048577" name=""/>
          <p:cNvSpPr/>
          <p:nvPr>
            <p:ph type="dt" sz="half" idx="2"/>
          </p:nvPr>
        </p:nvSpPr>
        <p:spPr>
          <a:xfrm rot="0">
            <a:off x="5791200" y="6203950"/>
            <a:ext cx="2590800" cy="38417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eaLnBrk="1" hangingPunct="1" latinLnBrk="1" lvl="0"/>
            <a:fld id="{566ABCEB-ACFC-4714-9973-3DA970169C29}" type="datetime1">
              <a:rPr altLang="en-US" sz="1200" lang="en-US">
                <a:solidFill>
                  <a:schemeClr val="lt2"/>
                </a:solidFill>
                <a:latin typeface="Constantia" pitchFamily="18" charset="0"/>
              </a:rPr>
              <a:pPr eaLnBrk="1" hangingPunct="1" latinLnBrk="1" lvl="0"/>
            </a:fld>
            <a:endParaRPr altLang="en-US" sz="1200" lang="en-US">
              <a:solidFill>
                <a:schemeClr val="lt2"/>
              </a:solidFill>
              <a:latin typeface="Constantia" pitchFamily="18" charset="0"/>
            </a:endParaRPr>
          </a:p>
        </p:txBody>
      </p:sp>
      <p:sp>
        <p:nvSpPr>
          <p:cNvPr id="1048578" name=""/>
          <p:cNvSpPr/>
          <p:nvPr>
            <p:ph type="ftr" sz="quarter" idx="3"/>
          </p:nvPr>
        </p:nvSpPr>
        <p:spPr>
          <a:xfrm rot="0">
            <a:off x="2133600" y="6203950"/>
            <a:ext cx="3581400" cy="38417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algn="r" eaLnBrk="1" hangingPunct="1" latinLnBrk="1" lvl="0"/>
            <a:endParaRPr altLang="en-US" sz="1200" lang="en-US">
              <a:solidFill>
                <a:schemeClr val="lt2"/>
              </a:solidFill>
              <a:latin typeface="Constantia" pitchFamily="18" charset="0"/>
            </a:endParaRPr>
          </a:p>
        </p:txBody>
      </p:sp>
      <p:sp>
        <p:nvSpPr>
          <p:cNvPr id="1048579" name=""/>
          <p:cNvSpPr/>
          <p:nvPr>
            <p:ph type="sldNum" sz="quarter" idx="4"/>
          </p:nvPr>
        </p:nvSpPr>
        <p:spPr>
          <a:xfrm rot="0">
            <a:off x="8410575" y="6181725"/>
            <a:ext cx="609600" cy="457200"/>
          </a:xfrm>
          <a:prstGeom prst="rect"/>
          <a:noFill/>
          <a:ln>
            <a:noFill/>
          </a:ln>
        </p:spPr>
        <p:txBody>
          <a:bodyPr anchor="ctr" bIns="0" lIns="0" rIns="0" tIns="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onstantia" pitchFamily="18" charset="0"/>
                <a:sym typeface="Arial" pitchFamily="34" charset="0"/>
              </a:defRPr>
            </a:lvl5pPr>
          </a:lstStyle>
          <a:p>
            <a:pPr algn="ctr" eaLnBrk="1" hangingPunct="1" latinLnBrk="1" lvl="0"/>
            <a:fld id="{566ABCEB-ACFC-4714-9973-3DA970169C29}" type="slidenum">
              <a:rPr altLang="en-US" sz="1600" lang="en-US">
                <a:solidFill>
                  <a:schemeClr val="lt2"/>
                </a:solidFill>
                <a:latin typeface="Constantia" pitchFamily="18" charset="0"/>
              </a:rPr>
              <a:pPr algn="ctr" eaLnBrk="1" hangingPunct="1" latinLnBrk="1" lvl="0"/>
            </a:fld>
            <a:endParaRPr altLang="en-US" sz="1600" lang="en-US">
              <a:solidFill>
                <a:schemeClr val="lt2"/>
              </a:solidFill>
              <a:latin typeface="Constantia" pitchFamily="18" charset="0"/>
            </a:endParaRPr>
          </a:p>
        </p:txBody>
      </p:sp>
      <p:sp>
        <p:nvSpPr>
          <p:cNvPr id="1048580" name=""/>
          <p:cNvSpPr/>
          <p:nvPr>
            <p:ph type="title" sz="full" idx="0"/>
          </p:nvPr>
        </p:nvSpPr>
        <p:spPr>
          <a:xfrm rot="0">
            <a:off x="457200" y="152400"/>
            <a:ext cx="8229600" cy="1219200"/>
          </a:xfrm>
          <a:prstGeom prst="rect"/>
          <a:noFill/>
          <a:ln>
            <a:noFill/>
          </a:ln>
        </p:spPr>
        <p:txBody>
          <a:bodyPr anchor="b" bIns="45720" lIns="91440" rIns="91440" tIns="45720"/>
          <a:p>
            <a:pPr lvl="0"/>
            <a:r>
              <a:rPr altLang="en-US" lang="en-US"/>
              <a:t>Click to edit Master title style</a:t>
            </a:r>
          </a:p>
        </p:txBody>
      </p:sp>
    </p:spTree>
  </p:cSld>
  <p:clrMap accent1="accent1" accent2="accent2" accent3="accent3" accent4="accent4" accent5="accent5" accent6="accent6" bg1="lt1" bg2="dk2" tx1="dk1" tx2="lt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sldNum="0"/>
  <p:txStyles>
    <p:titleStyle>
      <a:lvl1pPr algn="l" eaLnBrk="0" fontAlgn="base" hangingPunct="0" rtl="0">
        <a:spcBef>
          <a:spcPct val="0"/>
        </a:spcBef>
        <a:spcAft>
          <a:spcPct val="0"/>
        </a:spcAft>
        <a:defRPr dirty="0" sz="4200" kern="1200" lang="en-US" spc="-10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r="13500000" dist="254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eaLnBrk="0" fontAlgn="base" hangingPunct="0" rtl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anose="02030602050306030303" pitchFamily="18" charset="0"/>
        </a:defRPr>
      </a:lvl2pPr>
      <a:lvl3pPr algn="l" eaLnBrk="0" fontAlgn="base" hangingPunct="0" rtl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anose="02030602050306030303" pitchFamily="18" charset="0"/>
        </a:defRPr>
      </a:lvl3pPr>
      <a:lvl4pPr algn="l" eaLnBrk="0" fontAlgn="base" hangingPunct="0" rtl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anose="02030602050306030303" pitchFamily="18" charset="0"/>
        </a:defRPr>
      </a:lvl4pPr>
      <a:lvl5pPr algn="l" eaLnBrk="0" fontAlgn="base" hangingPunct="0" rtl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anose="02030602050306030303" pitchFamily="18" charset="0"/>
        </a:defRPr>
      </a:lvl5pPr>
      <a:lvl6pPr algn="l" fontAlgn="base" marL="457200" rtl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anose="02030602050306030303" pitchFamily="18" charset="0"/>
        </a:defRPr>
      </a:lvl6pPr>
      <a:lvl7pPr algn="l" fontAlgn="base" marL="914400" rtl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anose="02030602050306030303" pitchFamily="18" charset="0"/>
        </a:defRPr>
      </a:lvl7pPr>
      <a:lvl8pPr algn="l" fontAlgn="base" marL="1371600" rtl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anose="02030602050306030303" pitchFamily="18" charset="0"/>
        </a:defRPr>
      </a:lvl8pPr>
      <a:lvl9pPr algn="l" fontAlgn="base" marL="1828800" rtl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anose="02030602050306030303" pitchFamily="18" charset="0"/>
        </a:defRPr>
      </a:lvl9pPr>
    </p:titleStyle>
    <p:bodyStyle>
      <a:lvl1pPr algn="l" eaLnBrk="0" fontAlgn="base" hangingPunct="0" indent="-273050" marL="273050" rtl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algn="l" eaLnBrk="0" fontAlgn="base" hangingPunct="0" indent="-273050" marL="639763" rtl="0">
        <a:spcBef>
          <a:spcPts val="300"/>
        </a:spcBef>
        <a:spcAft>
          <a:spcPct val="0"/>
        </a:spcAft>
        <a:buClr>
          <a:srgbClr val="6685BF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algn="l" eaLnBrk="0" fontAlgn="base" hangingPunct="0" indent="-228600" marL="1004888" rtl="0">
        <a:spcBef>
          <a:spcPts val="300"/>
        </a:spcBef>
        <a:spcAft>
          <a:spcPct val="0"/>
        </a:spcAft>
        <a:buClr>
          <a:srgbClr val="546E9F"/>
        </a:buClr>
        <a:buSzPct val="85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algn="l" eaLnBrk="0" fontAlgn="base" hangingPunct="0" indent="-228600" marL="1279525" rtl="0">
        <a:spcBef>
          <a:spcPts val="300"/>
        </a:spcBef>
        <a:spcAft>
          <a:spcPct val="0"/>
        </a:spcAft>
        <a:buClr>
          <a:srgbClr val="6685BF"/>
        </a:buClr>
        <a:buSzPct val="85000"/>
        <a:buFont typeface="Wingdings 2" panose="05020102010507070707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algn="l" eaLnBrk="0" fontAlgn="base" hangingPunct="0" indent="-228600" marL="1554163" rtl="0">
        <a:spcBef>
          <a:spcPts val="338"/>
        </a:spcBef>
        <a:spcAft>
          <a:spcPct val="0"/>
        </a:spcAft>
        <a:buClr>
          <a:srgbClr val="6685BF"/>
        </a:buClr>
        <a:buSzPct val="85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algn="l" eaLnBrk="1" hangingPunct="1" indent="-228600" latinLnBrk="0" marL="1828800" rtl="0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sz="1700" kern="1200" kumimoji="0">
          <a:solidFill>
            <a:schemeClr val="tx1"/>
          </a:solidFill>
          <a:latin typeface="+mn-lt"/>
          <a:ea typeface="+mn-ea"/>
          <a:cs typeface="+mn-cs"/>
        </a:defRPr>
      </a:lvl6pPr>
      <a:lvl7pPr algn="l" eaLnBrk="1" hangingPunct="1" indent="-182880" latinLnBrk="0" marL="2011680" rtl="0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baseline="0" sz="1600" kern="1200" kumimoji="0">
          <a:solidFill>
            <a:schemeClr val="tx1"/>
          </a:solidFill>
          <a:latin typeface="+mn-lt"/>
          <a:ea typeface="+mn-ea"/>
          <a:cs typeface="+mn-cs"/>
        </a:defRPr>
      </a:lvl7pPr>
      <a:lvl8pPr algn="l" eaLnBrk="1" hangingPunct="1" indent="-182880" latinLnBrk="0" marL="2286000" rtl="0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sz="1500" kern="1200" kumimoji="0">
          <a:solidFill>
            <a:schemeClr val="tx1"/>
          </a:solidFill>
          <a:latin typeface="+mn-lt"/>
          <a:ea typeface="+mn-ea"/>
          <a:cs typeface="+mn-cs"/>
        </a:defRPr>
      </a:lvl8pPr>
      <a:lvl9pPr algn="l" eaLnBrk="1" hangingPunct="1" indent="-182880" latinLnBrk="0" marL="2560320" rtl="0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sz="1500" kern="1200" kumimoji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algn="l" eaLnBrk="1" hangingPunct="1" latinLnBrk="0" marL="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1pPr>
      <a:lvl2pPr algn="l" eaLnBrk="1" hangingPunct="1" latinLnBrk="0" marL="4572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2pPr>
      <a:lvl3pPr algn="l" eaLnBrk="1" hangingPunct="1" latinLnBrk="0" marL="9144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3pPr>
      <a:lvl4pPr algn="l" eaLnBrk="1" hangingPunct="1" latinLnBrk="0" marL="13716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4pPr>
      <a:lvl5pPr algn="l" eaLnBrk="1" hangingPunct="1" latinLnBrk="0" marL="18288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5pPr>
      <a:lvl6pPr algn="l" eaLnBrk="1" hangingPunct="1" latinLnBrk="0" marL="22860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6pPr>
      <a:lvl7pPr algn="l" eaLnBrk="1" hangingPunct="1" latinLnBrk="0" marL="27432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7pPr>
      <a:lvl8pPr algn="l" eaLnBrk="1" hangingPunct="1" latinLnBrk="0" marL="32004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8pPr>
      <a:lvl9pPr algn="l" eaLnBrk="1" hangingPunct="1" latinLnBrk="0" marL="36576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18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graphicFrame>
        <p:nvGraphicFramePr>
          <p:cNvPr id="4194304" name=""/>
          <p:cNvGraphicFramePr>
            <a:graphicFrameLocks/>
          </p:cNvGraphicFramePr>
          <p:nvPr/>
        </p:nvGraphicFramePr>
        <p:xfrm rot="0">
          <a:off x="250825" y="1700212"/>
          <a:ext cx="8569325" cy="4752975"/>
        </p:xfrm>
        <a:graphic>
          <a:graphicData uri="http://schemas.openxmlformats.org/drawingml/2006/table">
            <a:tbl>
              <a:tblPr/>
              <a:tblGrid>
                <a:gridCol w="484187"/>
                <a:gridCol w="3763962"/>
                <a:gridCol w="2233612"/>
                <a:gridCol w="2087562"/>
              </a:tblGrid>
              <a:tr h="782637">
                <a:tc>
                  <a:txBody>
                    <a:bodyPr/>
                    <a:p>
                      <a:pPr algn="ctr" eaLnBrk="1" hangingPunct="1" latinLnBrk="1" lvl="0">
                        <a:tabLst>
                          <a:tab algn="l" pos="1619250"/>
                        </a:tabLst>
                      </a:pP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No</a:t>
                      </a:r>
                    </a:p>
                  </a:txBody>
                  <a:tcPr marL="45535" marR="45535" marT="0" marB="0" anchor="ctr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p>
                      <a:pPr algn="ctr" eaLnBrk="1" hangingPunct="1" latinLnBrk="1" lvl="0">
                        <a:tabLst>
                          <a:tab algn="l" pos="1619250"/>
                        </a:tabLst>
                      </a:pP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Kegiatan</a:t>
                      </a:r>
                    </a:p>
                  </a:txBody>
                  <a:tcPr marL="45535" marR="45535" marT="0" marB="0" anchor="ctr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p>
                      <a:pPr algn="ctr" eaLnBrk="1" hangingPunct="1" latinLnBrk="1" lvl="0">
                        <a:tabLst>
                          <a:tab algn="l" pos="1619250"/>
                        </a:tabLst>
                      </a:pP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Anggaran</a:t>
                      </a:r>
                    </a:p>
                  </a:txBody>
                  <a:tcPr marL="45535" marR="45535" marT="0" marB="0" anchor="ctr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p>
                      <a:pPr algn="ctr" eaLnBrk="1" hangingPunct="1" latinLnBrk="1" lvl="0">
                        <a:tabLst>
                          <a:tab algn="l" pos="1619250"/>
                        </a:tabLst>
                      </a:pP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Waktu Pelaksanaan</a:t>
                      </a:r>
                    </a:p>
                  </a:txBody>
                  <a:tcPr marL="45535" marR="45535" marT="0" marB="0" anchor="ctr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noFill/>
                  </a:tcPr>
                </a:tc>
              </a:tr>
              <a:tr h="330200">
                <a:tc>
                  <a:txBody>
                    <a:bodyPr/>
                    <a:p>
                      <a:pPr algn="ctr" eaLnBrk="1" hangingPunct="1" latinLnBrk="1" lvl="0">
                        <a:tabLst>
                          <a:tab algn="l" pos="1619250"/>
                        </a:tabLst>
                      </a:pP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1</a:t>
                      </a:r>
                    </a:p>
                  </a:txBody>
                  <a:tcPr marL="45535" marR="45535" marT="0" marB="0" anchor="ctr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p>
                      <a:pPr algn="l" eaLnBrk="1" hangingPunct="1" latinLnBrk="1" lvl="0">
                        <a:tabLst>
                          <a:tab algn="l" pos="1619250"/>
                        </a:tabLst>
                      </a:pP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Revew SOP Pelayanan</a:t>
                      </a:r>
                    </a:p>
                  </a:txBody>
                  <a:tcPr marL="45535" marR="45535" marT="0" marB="0" anchor="t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p>
                      <a:pPr algn="r" eaLnBrk="1" hangingPunct="1" latinLnBrk="1" lvl="0">
                        <a:tabLst>
                          <a:tab algn="l" pos="1619250"/>
                        </a:tabLst>
                      </a:pP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-</a:t>
                      </a:r>
                    </a:p>
                  </a:txBody>
                  <a:tcPr marL="45535" marR="45535" marT="0" marB="0" anchor="ctr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p>
                      <a:pPr algn="ctr" eaLnBrk="1" hangingPunct="1" latinLnBrk="1" lvl="0">
                        <a:tabLst>
                          <a:tab algn="l" pos="1619250"/>
                        </a:tabLst>
                      </a:pP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Januari 2017</a:t>
                      </a:r>
                    </a:p>
                  </a:txBody>
                  <a:tcPr marL="45535" marR="45535" marT="0" marB="0" anchor="ctr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noFill/>
                  </a:tcPr>
                </a:tc>
              </a:tr>
              <a:tr h="661987">
                <a:tc>
                  <a:txBody>
                    <a:bodyPr/>
                    <a:p>
                      <a:pPr algn="ctr" eaLnBrk="1" hangingPunct="1" latinLnBrk="1" lvl="0">
                        <a:tabLst>
                          <a:tab algn="l" pos="1619250"/>
                        </a:tabLst>
                      </a:pP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2</a:t>
                      </a:r>
                    </a:p>
                  </a:txBody>
                  <a:tcPr marL="45535" marR="45535" marT="0" marB="0" anchor="ctr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p>
                      <a:pPr algn="l" eaLnBrk="1" hangingPunct="1" latinLnBrk="1" lvl="0">
                        <a:tabLst>
                          <a:tab algn="l" pos="1619250"/>
                        </a:tabLst>
                      </a:pP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Sosialisasi Sistim Layanan Kepegawaian</a:t>
                      </a:r>
                    </a:p>
                  </a:txBody>
                  <a:tcPr marL="45535" marR="45535" marT="0" marB="0" anchor="t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p>
                      <a:pPr algn="r" eaLnBrk="1" hangingPunct="1" latinLnBrk="1" lvl="0">
                        <a:tabLst>
                          <a:tab algn="l" pos="1619250"/>
                        </a:tabLst>
                      </a:pP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Rp 20.800.000,-</a:t>
                      </a:r>
                    </a:p>
                  </a:txBody>
                  <a:tcPr marL="45535" marR="45535" marT="0" marB="0" anchor="ctr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p>
                      <a:pPr algn="ctr" eaLnBrk="1" hangingPunct="1" latinLnBrk="1" lvl="0">
                        <a:tabLst>
                          <a:tab algn="l" pos="1619250"/>
                        </a:tabLst>
                      </a:pP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Januari 2017</a:t>
                      </a:r>
                    </a:p>
                  </a:txBody>
                  <a:tcPr marL="45535" marR="45535" marT="0" marB="0" anchor="ctr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noFill/>
                  </a:tcPr>
                </a:tc>
              </a:tr>
              <a:tr h="1654175">
                <a:tc>
                  <a:txBody>
                    <a:bodyPr/>
                    <a:p>
                      <a:pPr algn="ctr" eaLnBrk="1" hangingPunct="1" latinLnBrk="1" lvl="0">
                        <a:tabLst>
                          <a:tab algn="l" pos="1619250"/>
                        </a:tabLst>
                      </a:pP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3</a:t>
                      </a:r>
                    </a:p>
                  </a:txBody>
                  <a:tcPr marL="45535" marR="45535" marT="0" marB="0" anchor="ctr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p>
                      <a:pPr algn="l" eaLnBrk="1" hangingPunct="1" latinLnBrk="1" lvl="0">
                        <a:tabLst>
                          <a:tab algn="l" pos="1619250"/>
                        </a:tabLst>
                      </a:pP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Membuat Informasi monitoring Loket F Pusat Pelayanan Terpadu BKN melalui Gogle Doc alamat </a:t>
                      </a:r>
                      <a:r>
                        <a:rPr altLang="en-US" b="1" sz="2000" i="1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https://goo.gl/Gri23a</a:t>
                      </a:r>
                    </a:p>
                  </a:txBody>
                  <a:tcPr marL="45535" marR="45535" marT="0" marB="0" anchor="t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p>
                      <a:pPr algn="r" eaLnBrk="1" hangingPunct="1" latinLnBrk="1" lvl="0">
                        <a:tabLst>
                          <a:tab algn="l" pos="1619250"/>
                        </a:tabLst>
                      </a:pP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-</a:t>
                      </a:r>
                    </a:p>
                  </a:txBody>
                  <a:tcPr marL="45535" marR="45535" marT="0" marB="0" anchor="ctr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p>
                      <a:pPr algn="ctr" eaLnBrk="1" hangingPunct="1" latinLnBrk="1" lvl="0">
                        <a:tabLst>
                          <a:tab algn="l" pos="1619250"/>
                        </a:tabLst>
                      </a:pP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Januari 2017 s/d Desember 2017</a:t>
                      </a:r>
                    </a:p>
                  </a:txBody>
                  <a:tcPr marL="45535" marR="45535" marT="0" marB="0" anchor="ctr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noFill/>
                  </a:tcPr>
                </a:tc>
              </a:tr>
              <a:tr h="1323975">
                <a:tc>
                  <a:txBody>
                    <a:bodyPr/>
                    <a:p>
                      <a:pPr algn="ctr" eaLnBrk="1" hangingPunct="1" latinLnBrk="1" lvl="0">
                        <a:tabLst>
                          <a:tab algn="l" pos="1619250"/>
                        </a:tabLst>
                      </a:pP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4</a:t>
                      </a:r>
                    </a:p>
                  </a:txBody>
                  <a:tcPr marL="45535" marR="45535" marT="0" marB="0" anchor="ctr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p>
                      <a:pPr algn="l" eaLnBrk="1" hangingPunct="1" latinLnBrk="1" lvl="0">
                        <a:tabLst>
                          <a:tab algn="l" pos="1619250"/>
                        </a:tabLst>
                      </a:pP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Implementasi SMS Center Pelayanan Kenaikan Pangkat dan Mutasi No HP. 0878-8518-8410</a:t>
                      </a:r>
                    </a:p>
                  </a:txBody>
                  <a:tcPr marL="45535" marR="45535" marT="0" marB="0" anchor="t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p>
                      <a:pPr algn="r" eaLnBrk="1" hangingPunct="1" latinLnBrk="1" lvl="0">
                        <a:tabLst>
                          <a:tab algn="l" pos="1619250"/>
                        </a:tabLst>
                      </a:pP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-</a:t>
                      </a:r>
                    </a:p>
                  </a:txBody>
                  <a:tcPr marL="45535" marR="45535" marT="0" marB="0" anchor="ctr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p>
                      <a:pPr algn="ctr" eaLnBrk="1" hangingPunct="1" latinLnBrk="1" lvl="0">
                        <a:tabLst>
                          <a:tab algn="l" pos="1619250"/>
                        </a:tabLst>
                      </a:pP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Januari 2017 s/d Desember 2017</a:t>
                      </a:r>
                    </a:p>
                  </a:txBody>
                  <a:tcPr marL="45535" marR="45535" marT="0" marB="0" anchor="ctr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48620" name=""/>
          <p:cNvSpPr/>
          <p:nvPr/>
        </p:nvSpPr>
        <p:spPr>
          <a:xfrm rot="0">
            <a:off x="144462" y="-228283"/>
            <a:ext cx="8820150" cy="2034541"/>
          </a:xfrm>
          <a:prstGeom prst="rect"/>
          <a:noFill/>
          <a:ln>
            <a:noFill/>
          </a:ln>
        </p:spPr>
        <p:txBody>
          <a:bodyPr anchor="ctr" bIns="45720" lIns="91440" rIns="91440" tIns="45720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algn="ctr" eaLnBrk="1" hangingPunct="1" latinLnBrk="1" lvl="0"/>
            <a:endParaRPr altLang="en-US" sz="2000" lang="en-US">
              <a:latin typeface="Bookman Old Style" pitchFamily="18" charset="0"/>
              <a:ea typeface="Calibri" pitchFamily="34" charset="0"/>
            </a:endParaRPr>
          </a:p>
          <a:p>
            <a:pPr algn="ctr" eaLnBrk="1" hangingPunct="1" latinLnBrk="1" lvl="0"/>
            <a:r>
              <a:rPr altLang="en-US" b="1" sz="2800" lang="en-US">
                <a:latin typeface="Bookman Old Style" pitchFamily="18" charset="0"/>
                <a:ea typeface="Calibri" pitchFamily="34" charset="0"/>
              </a:rPr>
              <a:t>Direktorat </a:t>
            </a:r>
            <a:r>
              <a:rPr altLang="en-US" b="1" sz="2800" lang="en-US">
                <a:latin typeface="Bookman Old Style" pitchFamily="18" charset="0"/>
                <a:ea typeface="Calibri" pitchFamily="34" charset="0"/>
              </a:rPr>
              <a:t>Pengadaan dan </a:t>
            </a:r>
            <a:r>
              <a:rPr altLang="en-US" b="1" sz="2800" lang="en-US">
                <a:latin typeface="Bookman Old Style" pitchFamily="18" charset="0"/>
                <a:ea typeface="Calibri" pitchFamily="34" charset="0"/>
              </a:rPr>
              <a:t>Kepangkatan</a:t>
            </a:r>
          </a:p>
          <a:p>
            <a:pPr eaLnBrk="1" hangingPunct="1" latinLnBrk="1" lvl="0"/>
            <a:endParaRPr altLang="en-US" sz="2000" lang="zh-CN"/>
          </a:p>
          <a:p>
            <a:pPr lvl="0"/>
            <a:r>
              <a:rPr altLang="en-US" sz="2000" lang="en-US">
                <a:latin typeface="Bookman Old Style" pitchFamily="18" charset="0"/>
                <a:ea typeface="Calibri" pitchFamily="34" charset="0"/>
              </a:rPr>
              <a:t>Inovasi	:	Peningkatan Pelayanan melalui Optimalisasi Pusat Pelayanan Terpadu BKN</a:t>
            </a:r>
          </a:p>
          <a:p>
            <a:pPr lvl="0"/>
            <a:endParaRPr altLang="en-US" sz="2000" lang="zh-CN"/>
          </a:p>
        </p:txBody>
      </p:sp>
      <p:sp>
        <p:nvSpPr>
          <p:cNvPr id="1048621" name=""/>
          <p:cNvSpPr txBox="1"/>
          <p:nvPr/>
        </p:nvSpPr>
        <p:spPr>
          <a:xfrm rot="0">
            <a:off x="7092950" y="6092825"/>
            <a:ext cx="1808480" cy="396240"/>
          </a:xfrm>
          <a:prstGeom prst="rect"/>
          <a:noFill/>
          <a:ln>
            <a:noFill/>
          </a:ln>
        </p:spPr>
        <p:txBody>
          <a:bodyPr anchor="t" bIns="45720" lIns="91440" rIns="91440" tIns="45720" wrap="none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eaLnBrk="1" hangingPunct="1" latinLnBrk="1" lvl="0"/>
            <a:r>
              <a:rPr altLang="en-US" sz="2000" lang="en-US">
                <a:latin typeface="Constantia" pitchFamily="18" charset="0"/>
              </a:rPr>
              <a:t>Lanjutan  5......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20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graphicFrame>
        <p:nvGraphicFramePr>
          <p:cNvPr id="4194305" name=""/>
          <p:cNvGraphicFramePr>
            <a:graphicFrameLocks/>
          </p:cNvGraphicFramePr>
          <p:nvPr/>
        </p:nvGraphicFramePr>
        <p:xfrm rot="0">
          <a:off x="250825" y="981075"/>
          <a:ext cx="8569325" cy="5292725"/>
        </p:xfrm>
        <a:graphic>
          <a:graphicData uri="http://schemas.openxmlformats.org/drawingml/2006/table">
            <a:tbl>
              <a:tblPr/>
              <a:tblGrid>
                <a:gridCol w="484187"/>
                <a:gridCol w="4124325"/>
                <a:gridCol w="1744662"/>
                <a:gridCol w="2216150"/>
              </a:tblGrid>
              <a:tr h="720725">
                <a:tc>
                  <a:txBody>
                    <a:bodyPr/>
                    <a:p>
                      <a:pPr algn="ctr" eaLnBrk="1" hangingPunct="1" latinLnBrk="1" lvl="0">
                        <a:tabLst>
                          <a:tab algn="l" pos="1619250"/>
                        </a:tabLst>
                      </a:pP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No</a:t>
                      </a:r>
                    </a:p>
                  </a:txBody>
                  <a:tcPr marL="45535" marR="45535" marT="0" marB="0" anchor="ctr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p>
                      <a:pPr algn="ctr" eaLnBrk="1" hangingPunct="1" latinLnBrk="1" lvl="0">
                        <a:tabLst>
                          <a:tab algn="l" pos="1619250"/>
                        </a:tabLst>
                      </a:pP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Kegiatan</a:t>
                      </a:r>
                    </a:p>
                  </a:txBody>
                  <a:tcPr marL="45535" marR="45535" marT="0" marB="0" anchor="ctr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p>
                      <a:pPr algn="ctr" eaLnBrk="1" hangingPunct="1" latinLnBrk="1" lvl="0">
                        <a:tabLst>
                          <a:tab algn="l" pos="1619250"/>
                        </a:tabLst>
                      </a:pP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Anggaran</a:t>
                      </a:r>
                    </a:p>
                  </a:txBody>
                  <a:tcPr marL="45535" marR="45535" marT="0" marB="0" anchor="ctr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p>
                      <a:pPr algn="ctr" eaLnBrk="1" hangingPunct="1" latinLnBrk="1" lvl="0">
                        <a:tabLst>
                          <a:tab algn="l" pos="1619250"/>
                        </a:tabLst>
                      </a:pP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Waktu Pelaksanaan</a:t>
                      </a:r>
                    </a:p>
                  </a:txBody>
                  <a:tcPr marL="45535" marR="45535" marT="0" marB="0" anchor="ctr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noFill/>
                  </a:tcPr>
                </a:tc>
              </a:tr>
              <a:tr h="2743200">
                <a:tc>
                  <a:txBody>
                    <a:bodyPr/>
                    <a:p>
                      <a:pPr algn="ctr" eaLnBrk="1" hangingPunct="1" latinLnBrk="1" lvl="0">
                        <a:tabLst>
                          <a:tab algn="l" pos="1619250"/>
                        </a:tabLst>
                      </a:pP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5</a:t>
                      </a:r>
                    </a:p>
                  </a:txBody>
                  <a:tcPr marL="45535" marR="45535" marT="0" marB="0" anchor="ctr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p>
                      <a:pPr algn="l" eaLnBrk="1" hangingPunct="1" latinLnBrk="1" lvl="0">
                        <a:tabLst>
                          <a:tab algn="l" pos="1619250"/>
                        </a:tabLst>
                      </a:pP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Pengiriman SK Ke Instansi Pusat oleh petugas Direktorat Pengadaan dan Kepangkatan jika setelah 3 X 24 jam telah diinformasikan melalui web alamat </a:t>
                      </a:r>
                      <a:r>
                        <a:rPr altLang="en-US" b="1" sz="2000" i="1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https://goo.gl/Gri23a </a:t>
                      </a: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tidak diambil oleh petugas penghubung instasi di loket F pusat layanan terpadu BKN</a:t>
                      </a:r>
                    </a:p>
                  </a:txBody>
                  <a:tcPr marL="45535" marR="45535" marT="0" marB="0" anchor="t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p>
                      <a:pPr algn="r" eaLnBrk="1" hangingPunct="1" latinLnBrk="1" lvl="0">
                        <a:tabLst>
                          <a:tab algn="l" pos="1619250"/>
                        </a:tabLst>
                      </a:pP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-</a:t>
                      </a:r>
                    </a:p>
                  </a:txBody>
                  <a:tcPr marL="45535" marR="45535" marT="0" marB="0" anchor="ctr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p>
                      <a:pPr algn="ctr" eaLnBrk="1" hangingPunct="1" latinLnBrk="1" lvl="0">
                        <a:tabLst>
                          <a:tab algn="l" pos="1619250"/>
                        </a:tabLst>
                      </a:pP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Januari 2017 s/d Desember 2017</a:t>
                      </a:r>
                    </a:p>
                  </a:txBody>
                  <a:tcPr marL="45535" marR="45535" marT="0" marB="0" anchor="ctr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noFill/>
                  </a:tcPr>
                </a:tc>
              </a:tr>
              <a:tr h="1828800">
                <a:tc>
                  <a:txBody>
                    <a:bodyPr/>
                    <a:p>
                      <a:pPr algn="ctr" eaLnBrk="1" hangingPunct="1" latinLnBrk="1" lvl="0">
                        <a:tabLst>
                          <a:tab algn="l" pos="1619250"/>
                        </a:tabLst>
                      </a:pP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6</a:t>
                      </a:r>
                    </a:p>
                  </a:txBody>
                  <a:tcPr marL="45535" marR="45535" marT="0" marB="0" anchor="ctr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p>
                      <a:pPr algn="l" eaLnBrk="1" hangingPunct="1" latinLnBrk="1" lvl="0">
                        <a:tabLst>
                          <a:tab algn="l" pos="1619250"/>
                        </a:tabLst>
                      </a:pP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Implementasi Pilot Projek KPO peper less (Kementerian Hukum dan HAN, Kementerian PAN dan RB, Kementerian PUPR, Kementerian Keuangan, Mahkhamah Agung, BPPT)</a:t>
                      </a:r>
                    </a:p>
                  </a:txBody>
                  <a:tcPr marL="45535" marR="45535" marT="0" marB="0" anchor="t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p>
                      <a:pPr algn="r" eaLnBrk="1" hangingPunct="1" latinLnBrk="1" lvl="0">
                        <a:tabLst>
                          <a:tab algn="l" pos="1619250"/>
                        </a:tabLst>
                      </a:pP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-</a:t>
                      </a:r>
                    </a:p>
                  </a:txBody>
                  <a:tcPr marL="45535" marR="45535" marT="0" marB="0" anchor="ctr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p>
                      <a:pPr algn="ctr" eaLnBrk="1" hangingPunct="1" latinLnBrk="1" lvl="0">
                        <a:tabLst>
                          <a:tab algn="l" pos="1619250"/>
                        </a:tabLst>
                      </a:pPr>
                      <a:r>
                        <a:rPr altLang="en-US" b="0" sz="2000" lang="en-US">
                          <a:solidFill>
                            <a:schemeClr val="dk1"/>
                          </a:solidFill>
                          <a:latin typeface="Bookman Old Style" pitchFamily="18" charset="0"/>
                          <a:ea typeface="Calibri" pitchFamily="34" charset="0"/>
                        </a:rPr>
                        <a:t>Januari 2017 s/d Desember 2017</a:t>
                      </a:r>
                    </a:p>
                  </a:txBody>
                  <a:tcPr marL="45535" marR="45535" marT="0" marB="0" anchor="ctr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48643" name=""/>
          <p:cNvSpPr txBox="1"/>
          <p:nvPr/>
        </p:nvSpPr>
        <p:spPr>
          <a:xfrm rot="0">
            <a:off x="179387" y="333375"/>
            <a:ext cx="1414779" cy="396240"/>
          </a:xfrm>
          <a:prstGeom prst="rect"/>
          <a:noFill/>
          <a:ln>
            <a:noFill/>
          </a:ln>
        </p:spPr>
        <p:txBody>
          <a:bodyPr anchor="t" bIns="45720" lIns="91440" rIns="91440" tIns="45720" wrap="none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eaLnBrk="1" hangingPunct="1" latinLnBrk="1" lvl="0"/>
            <a:r>
              <a:rPr altLang="en-US" sz="2000" lang="en-US">
                <a:latin typeface="Constantia" pitchFamily="18" charset="0"/>
              </a:rPr>
              <a:t>Lanjutan ...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Default Color Scheme">
      <a:dk1>
        <a:srgbClr val="000000"/>
      </a:dk1>
      <a:lt1>
        <a:srgbClr val="FFFFFF"/>
      </a:lt1>
      <a:dk2>
        <a:srgbClr val="FFF39D"/>
      </a:dk2>
      <a:lt2>
        <a:srgbClr val="575F6D"/>
      </a:lt2>
      <a:accent1>
        <a:srgbClr val="FE8637"/>
      </a:accent1>
      <a:accent2>
        <a:srgbClr val="7598D9"/>
      </a:accent2>
      <a:accent3>
        <a:srgbClr val="FFFFFF"/>
      </a:accent3>
      <a:accent4>
        <a:srgbClr val="000000"/>
      </a:accent4>
      <a:accent5>
        <a:srgbClr val="000000"/>
      </a:accent5>
      <a:accent6>
        <a:srgbClr val="000000"/>
      </a:accent6>
      <a:hlink>
        <a:srgbClr val="D2611C"/>
      </a:hlink>
      <a:folHlink>
        <a:srgbClr val="3B435B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Default Color Scheme 1">
        <a:dk1>
          <a:srgbClr val="000000"/>
        </a:dk1>
        <a:lt1>
          <a:srgbClr val="FFFFFF"/>
        </a:lt1>
        <a:dk2>
          <a:srgbClr val="FFF39D"/>
        </a:dk2>
        <a:lt2>
          <a:srgbClr val="575F6D"/>
        </a:lt2>
        <a:accent1>
          <a:srgbClr val="FE8637"/>
        </a:accent1>
        <a:accent2>
          <a:srgbClr val="7598D9"/>
        </a:accent2>
        <a:accent3>
          <a:srgbClr val="FFFFFF"/>
        </a:accent3>
        <a:accent4>
          <a:srgbClr val="000000"/>
        </a:accent4>
        <a:accent5>
          <a:srgbClr val="000000"/>
        </a:accent5>
        <a:accent6>
          <a:srgbClr val="000000"/>
        </a:accent6>
        <a:hlink>
          <a:srgbClr val="D2611C"/>
        </a:hlink>
        <a:folHlink>
          <a:srgbClr val="3B435B"/>
        </a:folHlink>
      </a:clrScheme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ScaleCrop>0</ScaleCrop>
  <LinksUpToDate>0</LinksUpToDate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Slide 1</dc:title>
  <dc:creator>DITPKASN-1</dc:creator>
  <cp:lastModifiedBy>Microsoft account</cp:lastModifiedBy>
  <dcterms:created xsi:type="dcterms:W3CDTF">2017-01-04T00:39:49Z</dcterms:created>
  <dcterms:modified xsi:type="dcterms:W3CDTF">2017-01-05T00:07:17Z</dcterms:modified>
</cp:coreProperties>
</file>