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797675" cy="9928225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 showGuides="1">
      <p:cViewPr varScale="1">
        <p:scale>
          <a:sx n="67" d="100"/>
          <a:sy n="67" d="100"/>
        </p:scale>
        <p:origin x="102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4543B-5911-4ABB-B14A-59A4633F9DD7}" type="datetimeFigureOut">
              <a:rPr lang="id-ID" smtClean="0"/>
              <a:t>05/01/2017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A1C4C-F5D1-4E5D-9272-46E73B2CE68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653997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4543B-5911-4ABB-B14A-59A4633F9DD7}" type="datetimeFigureOut">
              <a:rPr lang="id-ID" smtClean="0"/>
              <a:t>05/01/2017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A1C4C-F5D1-4E5D-9272-46E73B2CE68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0988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4543B-5911-4ABB-B14A-59A4633F9DD7}" type="datetimeFigureOut">
              <a:rPr lang="id-ID" smtClean="0"/>
              <a:t>05/01/2017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A1C4C-F5D1-4E5D-9272-46E73B2CE68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95050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4543B-5911-4ABB-B14A-59A4633F9DD7}" type="datetimeFigureOut">
              <a:rPr lang="id-ID" smtClean="0"/>
              <a:t>05/01/2017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A1C4C-F5D1-4E5D-9272-46E73B2CE68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91714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4543B-5911-4ABB-B14A-59A4633F9DD7}" type="datetimeFigureOut">
              <a:rPr lang="id-ID" smtClean="0"/>
              <a:t>05/01/2017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A1C4C-F5D1-4E5D-9272-46E73B2CE68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01786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4543B-5911-4ABB-B14A-59A4633F9DD7}" type="datetimeFigureOut">
              <a:rPr lang="id-ID" smtClean="0"/>
              <a:t>05/01/2017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A1C4C-F5D1-4E5D-9272-46E73B2CE68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081031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4543B-5911-4ABB-B14A-59A4633F9DD7}" type="datetimeFigureOut">
              <a:rPr lang="id-ID" smtClean="0"/>
              <a:t>05/01/2017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A1C4C-F5D1-4E5D-9272-46E73B2CE68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77236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4543B-5911-4ABB-B14A-59A4633F9DD7}" type="datetimeFigureOut">
              <a:rPr lang="id-ID" smtClean="0"/>
              <a:t>05/01/2017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A1C4C-F5D1-4E5D-9272-46E73B2CE68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078364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4543B-5911-4ABB-B14A-59A4633F9DD7}" type="datetimeFigureOut">
              <a:rPr lang="id-ID" smtClean="0"/>
              <a:t>05/01/2017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A1C4C-F5D1-4E5D-9272-46E73B2CE68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156241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4543B-5911-4ABB-B14A-59A4633F9DD7}" type="datetimeFigureOut">
              <a:rPr lang="id-ID" smtClean="0"/>
              <a:t>05/01/2017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A1C4C-F5D1-4E5D-9272-46E73B2CE68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75273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4543B-5911-4ABB-B14A-59A4633F9DD7}" type="datetimeFigureOut">
              <a:rPr lang="id-ID" smtClean="0"/>
              <a:t>05/01/2017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A1C4C-F5D1-4E5D-9272-46E73B2CE68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96648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04543B-5911-4ABB-B14A-59A4633F9DD7}" type="datetimeFigureOut">
              <a:rPr lang="id-ID" smtClean="0"/>
              <a:t>05/01/2017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7A1C4C-F5D1-4E5D-9272-46E73B2CE68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3009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44605" y="336176"/>
            <a:ext cx="7678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 smtClean="0"/>
              <a:t>Unit / Satker : Pusat Penilaian Kompetensi ASN</a:t>
            </a:r>
          </a:p>
          <a:p>
            <a:r>
              <a:rPr lang="id-ID" smtClean="0"/>
              <a:t>Inovasi           : Psikometri </a:t>
            </a:r>
            <a:r>
              <a:rPr lang="id-ID" smtClean="0"/>
              <a:t>Berbasis Komputer</a:t>
            </a:r>
            <a:endParaRPr lang="id-ID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9714193"/>
              </p:ext>
            </p:extLst>
          </p:nvPr>
        </p:nvGraphicFramePr>
        <p:xfrm>
          <a:off x="620244" y="1246841"/>
          <a:ext cx="8142756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3465"/>
                <a:gridCol w="3685991"/>
                <a:gridCol w="1781175"/>
                <a:gridCol w="176212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No.</a:t>
                      </a:r>
                      <a:endParaRPr lang="id-ID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mtClean="0"/>
                        <a:t>Kegiatan</a:t>
                      </a:r>
                      <a:endParaRPr lang="id-ID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mtClean="0"/>
                        <a:t>Uraian </a:t>
                      </a:r>
                    </a:p>
                    <a:p>
                      <a:pPr algn="ctr"/>
                      <a:r>
                        <a:rPr lang="id-ID" smtClean="0"/>
                        <a:t>(Jumlah Soal)</a:t>
                      </a:r>
                      <a:endParaRPr lang="id-ID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mtClean="0"/>
                        <a:t>Jangka Waktu Pelaksanaan</a:t>
                      </a:r>
                      <a:endParaRPr lang="id-ID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mtClean="0"/>
                        <a:t>1.</a:t>
                      </a:r>
                      <a:endParaRPr lang="id-ID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Psikometri</a:t>
                      </a:r>
                      <a:r>
                        <a:rPr lang="id-ID" baseline="0" dirty="0" smtClean="0"/>
                        <a:t> berbasis komputer :</a:t>
                      </a:r>
                    </a:p>
                    <a:p>
                      <a:pPr marL="342900" indent="-342900">
                        <a:buFont typeface="+mj-lt"/>
                        <a:buAutoNum type="alphaLcPeriod"/>
                      </a:pPr>
                      <a:r>
                        <a:rPr lang="id-ID" baseline="0" dirty="0" smtClean="0"/>
                        <a:t>Tes </a:t>
                      </a:r>
                      <a:r>
                        <a:rPr lang="id-ID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Culture Fair Intelegence Test (</a:t>
                      </a:r>
                      <a:r>
                        <a:rPr lang="id-ID" baseline="0" dirty="0" smtClean="0"/>
                        <a:t>CFIT)</a:t>
                      </a:r>
                      <a:endParaRPr lang="id-ID" baseline="0" dirty="0" smtClean="0"/>
                    </a:p>
                    <a:p>
                      <a:pPr marL="342900" indent="-342900">
                        <a:buFont typeface="+mj-lt"/>
                        <a:buAutoNum type="alphaLcPeriod"/>
                      </a:pPr>
                      <a:r>
                        <a:rPr lang="id-ID" baseline="0" dirty="0" smtClean="0"/>
                        <a:t>Tes </a:t>
                      </a:r>
                      <a:r>
                        <a:rPr lang="id-ID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Figural Reasoning Tests (</a:t>
                      </a:r>
                      <a:r>
                        <a:rPr lang="id-ID" baseline="0" dirty="0" smtClean="0"/>
                        <a:t>FRT) </a:t>
                      </a:r>
                      <a:endParaRPr lang="id-ID" baseline="0" dirty="0" smtClean="0"/>
                    </a:p>
                    <a:p>
                      <a:pPr marL="342900" indent="-342900">
                        <a:buFont typeface="+mj-lt"/>
                        <a:buAutoNum type="alphaLcPeriod"/>
                      </a:pPr>
                      <a:r>
                        <a:rPr lang="id-ID" baseline="0" dirty="0" smtClean="0"/>
                        <a:t>Tes </a:t>
                      </a:r>
                      <a:r>
                        <a:rPr lang="id-ID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Progressive Matrices </a:t>
                      </a:r>
                      <a:r>
                        <a:rPr lang="id-ID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id-ID" baseline="0" dirty="0" smtClean="0"/>
                        <a:t>PM)</a:t>
                      </a:r>
                      <a:endParaRPr lang="id-ID" baseline="0" dirty="0" smtClean="0"/>
                    </a:p>
                    <a:p>
                      <a:pPr marL="342900" indent="-342900">
                        <a:buFont typeface="+mj-lt"/>
                        <a:buAutoNum type="alphaLcPeriod"/>
                      </a:pPr>
                      <a:r>
                        <a:rPr lang="id-ID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Edwards Personal Preference Schedule (</a:t>
                      </a:r>
                      <a:r>
                        <a:rPr lang="id-ID" baseline="0" dirty="0" smtClean="0"/>
                        <a:t>EPPS) </a:t>
                      </a:r>
                      <a:endParaRPr lang="id-ID" baseline="0" dirty="0" smtClean="0"/>
                    </a:p>
                    <a:p>
                      <a:pPr marL="342900" indent="-342900">
                        <a:buFont typeface="+mj-lt"/>
                        <a:buAutoNum type="alphaLcPeriod"/>
                      </a:pPr>
                      <a:r>
                        <a:rPr lang="id-ID" baseline="0" dirty="0" smtClean="0"/>
                        <a:t>Simulasi : Problem Analysis</a:t>
                      </a:r>
                    </a:p>
                    <a:p>
                      <a:pPr marL="342900" indent="-342900">
                        <a:buFont typeface="+mj-lt"/>
                        <a:buAutoNum type="alphaLcPeriod"/>
                      </a:pPr>
                      <a:r>
                        <a:rPr lang="id-ID" baseline="0" dirty="0" smtClean="0"/>
                        <a:t>Simulasi : Proposal Writing</a:t>
                      </a:r>
                      <a:endParaRPr lang="id-ID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d-ID" smtClean="0"/>
                    </a:p>
                    <a:p>
                      <a:r>
                        <a:rPr lang="id-ID" smtClean="0"/>
                        <a:t>50 butir</a:t>
                      </a:r>
                    </a:p>
                    <a:p>
                      <a:r>
                        <a:rPr lang="id-ID" smtClean="0"/>
                        <a:t>50</a:t>
                      </a:r>
                      <a:r>
                        <a:rPr lang="id-ID" baseline="0" smtClean="0"/>
                        <a:t> butir</a:t>
                      </a:r>
                    </a:p>
                    <a:p>
                      <a:r>
                        <a:rPr lang="id-ID" baseline="0" smtClean="0"/>
                        <a:t>36 butir</a:t>
                      </a:r>
                      <a:endParaRPr lang="id-ID" smtClean="0"/>
                    </a:p>
                    <a:p>
                      <a:r>
                        <a:rPr lang="id-ID" smtClean="0"/>
                        <a:t>225 pasang soal</a:t>
                      </a:r>
                      <a:endParaRPr lang="id-ID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3 bulan </a:t>
                      </a:r>
                    </a:p>
                    <a:p>
                      <a:pPr algn="ctr"/>
                      <a:r>
                        <a:rPr lang="id-ID" dirty="0" smtClean="0"/>
                        <a:t>(Januari – Maret 2017)</a:t>
                      </a:r>
                      <a:endParaRPr lang="id-ID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254438" y="4582646"/>
            <a:ext cx="350968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600" dirty="0" smtClean="0"/>
              <a:t>Jakarta, </a:t>
            </a:r>
            <a:r>
              <a:rPr lang="id-ID" sz="1600" dirty="0" smtClean="0"/>
              <a:t>4 </a:t>
            </a:r>
            <a:r>
              <a:rPr lang="id-ID" sz="1600" dirty="0" smtClean="0"/>
              <a:t>Januari 2017</a:t>
            </a:r>
          </a:p>
          <a:p>
            <a:r>
              <a:rPr lang="id-ID" sz="1600" dirty="0" smtClean="0"/>
              <a:t>Kepala Pusat Penilaian Kompetensi ASN</a:t>
            </a:r>
            <a:endParaRPr lang="id-ID" sz="1600" dirty="0"/>
          </a:p>
          <a:p>
            <a:endParaRPr lang="id-ID" sz="1600" dirty="0" smtClean="0"/>
          </a:p>
          <a:p>
            <a:endParaRPr lang="id-ID" sz="1600" dirty="0" smtClean="0"/>
          </a:p>
          <a:p>
            <a:endParaRPr lang="id-ID" sz="1600" dirty="0"/>
          </a:p>
          <a:p>
            <a:r>
              <a:rPr lang="id-ID" sz="1600" dirty="0" smtClean="0"/>
              <a:t>Purwanto</a:t>
            </a:r>
            <a:endParaRPr lang="id-ID" sz="1600" dirty="0" smtClean="0"/>
          </a:p>
          <a:p>
            <a:r>
              <a:rPr lang="id-ID" sz="1600" dirty="0" smtClean="0"/>
              <a:t>NIP. </a:t>
            </a:r>
            <a:r>
              <a:rPr lang="id-ID" sz="1600" dirty="0" smtClean="0"/>
              <a:t>19601112 </a:t>
            </a:r>
            <a:r>
              <a:rPr lang="id-ID" sz="1600" dirty="0" smtClean="0"/>
              <a:t>198201 1 001</a:t>
            </a:r>
            <a:endParaRPr lang="id-ID" sz="1600" dirty="0" smtClean="0"/>
          </a:p>
        </p:txBody>
      </p:sp>
    </p:spTree>
    <p:extLst>
      <p:ext uri="{BB962C8B-B14F-4D97-AF65-F5344CB8AC3E}">
        <p14:creationId xmlns:p14="http://schemas.microsoft.com/office/powerpoint/2010/main" val="26154797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</TotalTime>
  <Words>100</Words>
  <Application>Microsoft Office PowerPoint</Application>
  <PresentationFormat>On-screen Show (4:3)</PresentationFormat>
  <Paragraphs>29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OS</dc:creator>
  <cp:lastModifiedBy>5CD5522RT6</cp:lastModifiedBy>
  <cp:revision>7</cp:revision>
  <cp:lastPrinted>2017-01-04T08:51:57Z</cp:lastPrinted>
  <dcterms:created xsi:type="dcterms:W3CDTF">2017-01-03T17:35:09Z</dcterms:created>
  <dcterms:modified xsi:type="dcterms:W3CDTF">2017-01-05T00:39:09Z</dcterms:modified>
</cp:coreProperties>
</file>