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24" r:id="rId3"/>
    <p:sldId id="325" r:id="rId4"/>
    <p:sldId id="262" r:id="rId5"/>
    <p:sldId id="278" r:id="rId6"/>
    <p:sldId id="285" r:id="rId7"/>
    <p:sldId id="326" r:id="rId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6C1"/>
    <a:srgbClr val="FFFF66"/>
    <a:srgbClr val="30AC04"/>
    <a:srgbClr val="0033CC"/>
    <a:srgbClr val="FFCCFF"/>
    <a:srgbClr val="B70992"/>
    <a:srgbClr val="F4A6F0"/>
    <a:srgbClr val="ECA1F9"/>
    <a:srgbClr val="6600CC"/>
    <a:srgbClr val="D7D7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69885" autoAdjust="0"/>
  </p:normalViewPr>
  <p:slideViewPr>
    <p:cSldViewPr>
      <p:cViewPr varScale="1">
        <p:scale>
          <a:sx n="116" d="100"/>
          <a:sy n="116" d="100"/>
        </p:scale>
        <p:origin x="-1194" y="-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028" y="179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1D716-C8FF-4217-8F49-C764FDFFFA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d-ID"/>
        </a:p>
      </dgm:t>
    </dgm:pt>
    <dgm:pt modelId="{0FB31A16-BF3D-40AD-846E-E992EEF07783}">
      <dgm:prSet/>
      <dgm:spPr/>
      <dgm:t>
        <a:bodyPr/>
        <a:lstStyle/>
        <a:p>
          <a:pPr algn="ctr" rtl="0"/>
          <a:r>
            <a:rPr lang="id-ID" dirty="0" smtClean="0"/>
            <a:t>Maksud &amp; Tujuan</a:t>
          </a:r>
          <a:endParaRPr lang="id-ID" dirty="0"/>
        </a:p>
      </dgm:t>
    </dgm:pt>
    <dgm:pt modelId="{D9C135ED-DB4C-4E9E-A2F0-4BBD91E05099}" type="parTrans" cxnId="{E2A28E08-C540-48BD-ABB8-E0ED5AC547B2}">
      <dgm:prSet/>
      <dgm:spPr/>
      <dgm:t>
        <a:bodyPr/>
        <a:lstStyle/>
        <a:p>
          <a:endParaRPr lang="id-ID"/>
        </a:p>
      </dgm:t>
    </dgm:pt>
    <dgm:pt modelId="{BC7776B7-CDB5-4881-9FAD-3499103D0E8B}" type="sibTrans" cxnId="{E2A28E08-C540-48BD-ABB8-E0ED5AC547B2}">
      <dgm:prSet/>
      <dgm:spPr/>
      <dgm:t>
        <a:bodyPr/>
        <a:lstStyle/>
        <a:p>
          <a:endParaRPr lang="id-ID"/>
        </a:p>
      </dgm:t>
    </dgm:pt>
    <dgm:pt modelId="{C04A81CF-A012-42EA-8FB0-6BDDFF16B6B7}" type="pres">
      <dgm:prSet presAssocID="{2151D716-C8FF-4217-8F49-C764FDFFFA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A38D3DF-4575-4D99-90D6-DC93CDF961BB}" type="pres">
      <dgm:prSet presAssocID="{0FB31A16-BF3D-40AD-846E-E992EEF077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C4BA585-ADB5-4846-BC51-D1B5C838EA35}" type="presOf" srcId="{0FB31A16-BF3D-40AD-846E-E992EEF07783}" destId="{6A38D3DF-4575-4D99-90D6-DC93CDF961BB}" srcOrd="0" destOrd="0" presId="urn:microsoft.com/office/officeart/2005/8/layout/vList2"/>
    <dgm:cxn modelId="{AA86077C-3A40-40D1-941C-7E668EC771E7}" type="presOf" srcId="{2151D716-C8FF-4217-8F49-C764FDFFFAB2}" destId="{C04A81CF-A012-42EA-8FB0-6BDDFF16B6B7}" srcOrd="0" destOrd="0" presId="urn:microsoft.com/office/officeart/2005/8/layout/vList2"/>
    <dgm:cxn modelId="{E2A28E08-C540-48BD-ABB8-E0ED5AC547B2}" srcId="{2151D716-C8FF-4217-8F49-C764FDFFFAB2}" destId="{0FB31A16-BF3D-40AD-846E-E992EEF07783}" srcOrd="0" destOrd="0" parTransId="{D9C135ED-DB4C-4E9E-A2F0-4BBD91E05099}" sibTransId="{BC7776B7-CDB5-4881-9FAD-3499103D0E8B}"/>
    <dgm:cxn modelId="{0BC2B694-165C-401D-A9B8-E93D6695DA7B}" type="presParOf" srcId="{C04A81CF-A012-42EA-8FB0-6BDDFF16B6B7}" destId="{6A38D3DF-4575-4D99-90D6-DC93CDF961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877C7-F766-47D6-BD3E-66C9AEB2047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7166FE6-61D7-4929-8BA8-C4D1DDEEC94F}">
      <dgm:prSet/>
      <dgm:spPr/>
      <dgm:t>
        <a:bodyPr/>
        <a:lstStyle/>
        <a:p>
          <a:pPr rtl="0"/>
          <a:r>
            <a:rPr lang="id-ID" dirty="0" smtClean="0"/>
            <a:t>Menetapkan aturan untuk pelayanan terpadu satu pintu Kanreg IV BKN Makassar</a:t>
          </a:r>
          <a:endParaRPr lang="id-ID" dirty="0"/>
        </a:p>
      </dgm:t>
    </dgm:pt>
    <dgm:pt modelId="{FB2505F1-1446-411E-AB24-6E02C9F2E1B2}" type="parTrans" cxnId="{7F515D73-A975-4713-86DE-8CDF893B8000}">
      <dgm:prSet/>
      <dgm:spPr/>
      <dgm:t>
        <a:bodyPr/>
        <a:lstStyle/>
        <a:p>
          <a:endParaRPr lang="id-ID"/>
        </a:p>
      </dgm:t>
    </dgm:pt>
    <dgm:pt modelId="{34F9EB2A-5801-4E76-A7E1-7588FD281A9E}" type="sibTrans" cxnId="{7F515D73-A975-4713-86DE-8CDF893B8000}">
      <dgm:prSet/>
      <dgm:spPr/>
      <dgm:t>
        <a:bodyPr/>
        <a:lstStyle/>
        <a:p>
          <a:endParaRPr lang="id-ID"/>
        </a:p>
      </dgm:t>
    </dgm:pt>
    <dgm:pt modelId="{5CCFD0BB-AD02-4CC1-B8F1-DAF213F4BEFA}">
      <dgm:prSet/>
      <dgm:spPr/>
      <dgm:t>
        <a:bodyPr/>
        <a:lstStyle/>
        <a:p>
          <a:pPr rtl="0"/>
          <a:r>
            <a:rPr lang="id-ID" dirty="0" smtClean="0"/>
            <a:t>Memantau pergerakan arus berkas dari tamu ke masing masing unit terkait</a:t>
          </a:r>
          <a:endParaRPr lang="id-ID" dirty="0"/>
        </a:p>
      </dgm:t>
    </dgm:pt>
    <dgm:pt modelId="{AF389A00-6901-45C7-8C4B-EC2E87F882B4}" type="parTrans" cxnId="{28D3DA92-1C86-4ADA-88F9-49624C78DD9C}">
      <dgm:prSet/>
      <dgm:spPr/>
      <dgm:t>
        <a:bodyPr/>
        <a:lstStyle/>
        <a:p>
          <a:endParaRPr lang="id-ID"/>
        </a:p>
      </dgm:t>
    </dgm:pt>
    <dgm:pt modelId="{A8472B76-E2AD-49A7-9CBE-F2B94C1ED553}" type="sibTrans" cxnId="{28D3DA92-1C86-4ADA-88F9-49624C78DD9C}">
      <dgm:prSet/>
      <dgm:spPr/>
      <dgm:t>
        <a:bodyPr/>
        <a:lstStyle/>
        <a:p>
          <a:endParaRPr lang="id-ID"/>
        </a:p>
      </dgm:t>
    </dgm:pt>
    <dgm:pt modelId="{74BC1A65-A1EE-4E2B-88BD-E2EAB7755625}">
      <dgm:prSet/>
      <dgm:spPr/>
      <dgm:t>
        <a:bodyPr/>
        <a:lstStyle/>
        <a:p>
          <a:pPr rtl="0"/>
          <a:r>
            <a:rPr lang="id-ID" dirty="0" smtClean="0"/>
            <a:t>Mempermudah pencarian berkas masuk dengan memberikan informasi status proses berkas</a:t>
          </a:r>
        </a:p>
      </dgm:t>
    </dgm:pt>
    <dgm:pt modelId="{F7FC2568-2C3F-4560-B337-2585C18987E6}" type="parTrans" cxnId="{3C869904-E7A2-408C-B690-DAF50B88CA0A}">
      <dgm:prSet/>
      <dgm:spPr/>
      <dgm:t>
        <a:bodyPr/>
        <a:lstStyle/>
        <a:p>
          <a:endParaRPr lang="id-ID"/>
        </a:p>
      </dgm:t>
    </dgm:pt>
    <dgm:pt modelId="{E3645A64-AEFD-4788-AE1F-541C871C1235}" type="sibTrans" cxnId="{3C869904-E7A2-408C-B690-DAF50B88CA0A}">
      <dgm:prSet/>
      <dgm:spPr/>
      <dgm:t>
        <a:bodyPr/>
        <a:lstStyle/>
        <a:p>
          <a:endParaRPr lang="id-ID"/>
        </a:p>
      </dgm:t>
    </dgm:pt>
    <dgm:pt modelId="{6D08D1D9-8E4D-4100-AAC9-5DE4AA7CEC4E}" type="pres">
      <dgm:prSet presAssocID="{4D8877C7-F766-47D6-BD3E-66C9AEB2047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DC2DD84-8772-4CDD-BBB2-0164453DC649}" type="pres">
      <dgm:prSet presAssocID="{57166FE6-61D7-4929-8BA8-C4D1DDEEC94F}" presName="composite" presStyleCnt="0"/>
      <dgm:spPr/>
    </dgm:pt>
    <dgm:pt modelId="{014ED439-BC42-46A4-AC18-D763524E02CB}" type="pres">
      <dgm:prSet presAssocID="{57166FE6-61D7-4929-8BA8-C4D1DDEEC94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AD0570CB-D55F-48F7-A25F-2BE6182D0456}" type="pres">
      <dgm:prSet presAssocID="{57166FE6-61D7-4929-8BA8-C4D1DDEEC94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D1032A-3809-4E96-A916-608FFBC193A9}" type="pres">
      <dgm:prSet presAssocID="{34F9EB2A-5801-4E76-A7E1-7588FD281A9E}" presName="spacing" presStyleCnt="0"/>
      <dgm:spPr/>
    </dgm:pt>
    <dgm:pt modelId="{268717B1-6ACF-4049-8FE5-3C2879A9B7CA}" type="pres">
      <dgm:prSet presAssocID="{5CCFD0BB-AD02-4CC1-B8F1-DAF213F4BEFA}" presName="composite" presStyleCnt="0"/>
      <dgm:spPr/>
    </dgm:pt>
    <dgm:pt modelId="{DCEB7A31-68A7-49BA-8574-14680A3CF9B9}" type="pres">
      <dgm:prSet presAssocID="{5CCFD0BB-AD02-4CC1-B8F1-DAF213F4BEFA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E8DDF314-99C7-4F38-97D3-8E99C2C3EDF0}" type="pres">
      <dgm:prSet presAssocID="{5CCFD0BB-AD02-4CC1-B8F1-DAF213F4BEF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7F165C-F163-4CDB-8038-44788135BCE2}" type="pres">
      <dgm:prSet presAssocID="{A8472B76-E2AD-49A7-9CBE-F2B94C1ED553}" presName="spacing" presStyleCnt="0"/>
      <dgm:spPr/>
    </dgm:pt>
    <dgm:pt modelId="{89D85710-C403-4903-9A80-886DB97548AE}" type="pres">
      <dgm:prSet presAssocID="{74BC1A65-A1EE-4E2B-88BD-E2EAB7755625}" presName="composite" presStyleCnt="0"/>
      <dgm:spPr/>
    </dgm:pt>
    <dgm:pt modelId="{3AC1A8A5-9517-4429-B4FC-BD433595D225}" type="pres">
      <dgm:prSet presAssocID="{74BC1A65-A1EE-4E2B-88BD-E2EAB775562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BC68662E-658D-48B1-A63A-4C5F18E7ACE0}" type="pres">
      <dgm:prSet presAssocID="{74BC1A65-A1EE-4E2B-88BD-E2EAB775562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C869904-E7A2-408C-B690-DAF50B88CA0A}" srcId="{4D8877C7-F766-47D6-BD3E-66C9AEB20470}" destId="{74BC1A65-A1EE-4E2B-88BD-E2EAB7755625}" srcOrd="2" destOrd="0" parTransId="{F7FC2568-2C3F-4560-B337-2585C18987E6}" sibTransId="{E3645A64-AEFD-4788-AE1F-541C871C1235}"/>
    <dgm:cxn modelId="{2FC92410-0979-41DF-931A-E22855F958E3}" type="presOf" srcId="{74BC1A65-A1EE-4E2B-88BD-E2EAB7755625}" destId="{BC68662E-658D-48B1-A63A-4C5F18E7ACE0}" srcOrd="0" destOrd="0" presId="urn:microsoft.com/office/officeart/2005/8/layout/vList3#1"/>
    <dgm:cxn modelId="{28D3DA92-1C86-4ADA-88F9-49624C78DD9C}" srcId="{4D8877C7-F766-47D6-BD3E-66C9AEB20470}" destId="{5CCFD0BB-AD02-4CC1-B8F1-DAF213F4BEFA}" srcOrd="1" destOrd="0" parTransId="{AF389A00-6901-45C7-8C4B-EC2E87F882B4}" sibTransId="{A8472B76-E2AD-49A7-9CBE-F2B94C1ED553}"/>
    <dgm:cxn modelId="{AFC0D13A-738E-4327-B9D3-5DE71F885CC8}" type="presOf" srcId="{5CCFD0BB-AD02-4CC1-B8F1-DAF213F4BEFA}" destId="{E8DDF314-99C7-4F38-97D3-8E99C2C3EDF0}" srcOrd="0" destOrd="0" presId="urn:microsoft.com/office/officeart/2005/8/layout/vList3#1"/>
    <dgm:cxn modelId="{84123386-501C-457D-81F8-DCD4E0966A73}" type="presOf" srcId="{57166FE6-61D7-4929-8BA8-C4D1DDEEC94F}" destId="{AD0570CB-D55F-48F7-A25F-2BE6182D0456}" srcOrd="0" destOrd="0" presId="urn:microsoft.com/office/officeart/2005/8/layout/vList3#1"/>
    <dgm:cxn modelId="{78B91372-05A3-4E0C-A312-4DB2AD0E6208}" type="presOf" srcId="{4D8877C7-F766-47D6-BD3E-66C9AEB20470}" destId="{6D08D1D9-8E4D-4100-AAC9-5DE4AA7CEC4E}" srcOrd="0" destOrd="0" presId="urn:microsoft.com/office/officeart/2005/8/layout/vList3#1"/>
    <dgm:cxn modelId="{7F515D73-A975-4713-86DE-8CDF893B8000}" srcId="{4D8877C7-F766-47D6-BD3E-66C9AEB20470}" destId="{57166FE6-61D7-4929-8BA8-C4D1DDEEC94F}" srcOrd="0" destOrd="0" parTransId="{FB2505F1-1446-411E-AB24-6E02C9F2E1B2}" sibTransId="{34F9EB2A-5801-4E76-A7E1-7588FD281A9E}"/>
    <dgm:cxn modelId="{3172BDD7-5440-458F-B4E3-8DD039D90DD9}" type="presParOf" srcId="{6D08D1D9-8E4D-4100-AAC9-5DE4AA7CEC4E}" destId="{CDC2DD84-8772-4CDD-BBB2-0164453DC649}" srcOrd="0" destOrd="0" presId="urn:microsoft.com/office/officeart/2005/8/layout/vList3#1"/>
    <dgm:cxn modelId="{7D7DFF8E-8441-4EB4-9440-64B4FD7CF4AA}" type="presParOf" srcId="{CDC2DD84-8772-4CDD-BBB2-0164453DC649}" destId="{014ED439-BC42-46A4-AC18-D763524E02CB}" srcOrd="0" destOrd="0" presId="urn:microsoft.com/office/officeart/2005/8/layout/vList3#1"/>
    <dgm:cxn modelId="{3F2EE463-769C-4DED-A6BD-051C4680B1A0}" type="presParOf" srcId="{CDC2DD84-8772-4CDD-BBB2-0164453DC649}" destId="{AD0570CB-D55F-48F7-A25F-2BE6182D0456}" srcOrd="1" destOrd="0" presId="urn:microsoft.com/office/officeart/2005/8/layout/vList3#1"/>
    <dgm:cxn modelId="{A7D0A6AC-B050-4309-B2E3-05023EB073A8}" type="presParOf" srcId="{6D08D1D9-8E4D-4100-AAC9-5DE4AA7CEC4E}" destId="{24D1032A-3809-4E96-A916-608FFBC193A9}" srcOrd="1" destOrd="0" presId="urn:microsoft.com/office/officeart/2005/8/layout/vList3#1"/>
    <dgm:cxn modelId="{BA5CC346-35CC-4555-8B12-415B36537D22}" type="presParOf" srcId="{6D08D1D9-8E4D-4100-AAC9-5DE4AA7CEC4E}" destId="{268717B1-6ACF-4049-8FE5-3C2879A9B7CA}" srcOrd="2" destOrd="0" presId="urn:microsoft.com/office/officeart/2005/8/layout/vList3#1"/>
    <dgm:cxn modelId="{5CAA6368-2F8C-413A-8B9C-5879DA9D4901}" type="presParOf" srcId="{268717B1-6ACF-4049-8FE5-3C2879A9B7CA}" destId="{DCEB7A31-68A7-49BA-8574-14680A3CF9B9}" srcOrd="0" destOrd="0" presId="urn:microsoft.com/office/officeart/2005/8/layout/vList3#1"/>
    <dgm:cxn modelId="{CE153A5E-4A9F-4D69-A7C6-02DF4BD504AC}" type="presParOf" srcId="{268717B1-6ACF-4049-8FE5-3C2879A9B7CA}" destId="{E8DDF314-99C7-4F38-97D3-8E99C2C3EDF0}" srcOrd="1" destOrd="0" presId="urn:microsoft.com/office/officeart/2005/8/layout/vList3#1"/>
    <dgm:cxn modelId="{6289DC1C-E5EB-4666-BBE8-BE1ACBBAC520}" type="presParOf" srcId="{6D08D1D9-8E4D-4100-AAC9-5DE4AA7CEC4E}" destId="{1D7F165C-F163-4CDB-8038-44788135BCE2}" srcOrd="3" destOrd="0" presId="urn:microsoft.com/office/officeart/2005/8/layout/vList3#1"/>
    <dgm:cxn modelId="{07B87D11-E881-46B1-8E3D-3BCA2C8CD2AD}" type="presParOf" srcId="{6D08D1D9-8E4D-4100-AAC9-5DE4AA7CEC4E}" destId="{89D85710-C403-4903-9A80-886DB97548AE}" srcOrd="4" destOrd="0" presId="urn:microsoft.com/office/officeart/2005/8/layout/vList3#1"/>
    <dgm:cxn modelId="{B53AA9B1-CDAB-4FA1-A34F-A59A30687DAE}" type="presParOf" srcId="{89D85710-C403-4903-9A80-886DB97548AE}" destId="{3AC1A8A5-9517-4429-B4FC-BD433595D225}" srcOrd="0" destOrd="0" presId="urn:microsoft.com/office/officeart/2005/8/layout/vList3#1"/>
    <dgm:cxn modelId="{1F20A4D1-5938-4FC2-9459-6FA1F0F1BB1F}" type="presParOf" srcId="{89D85710-C403-4903-9A80-886DB97548AE}" destId="{BC68662E-658D-48B1-A63A-4C5F18E7ACE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B33E98-005F-4FB3-9293-55C88261966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9194BE6-ABC0-4665-B06F-305B330F68B9}">
      <dgm:prSet custT="1"/>
      <dgm:spPr/>
      <dgm:t>
        <a:bodyPr/>
        <a:lstStyle/>
        <a:p>
          <a:r>
            <a:rPr lang="id-ID" sz="1400" b="1" dirty="0" smtClean="0">
              <a:latin typeface="Cambria" pitchFamily="18" charset="0"/>
            </a:rPr>
            <a:t>Proses Pelayanan Terpadu</a:t>
          </a:r>
          <a:endParaRPr lang="en-US" sz="1400" b="1" dirty="0">
            <a:latin typeface="Cambria" pitchFamily="18" charset="0"/>
          </a:endParaRPr>
        </a:p>
      </dgm:t>
    </dgm:pt>
    <dgm:pt modelId="{3D779FB6-B6DF-4658-BAD7-4C01C4C1ABF9}" type="sibTrans" cxnId="{F3867BC5-0EF3-46D4-A153-0AAB787AEC21}">
      <dgm:prSet/>
      <dgm:spPr/>
      <dgm:t>
        <a:bodyPr/>
        <a:lstStyle/>
        <a:p>
          <a:endParaRPr lang="en-US"/>
        </a:p>
      </dgm:t>
    </dgm:pt>
    <dgm:pt modelId="{CC49BEA6-0E16-4635-B7A3-D682A742DD44}" type="parTrans" cxnId="{F3867BC5-0EF3-46D4-A153-0AAB787AEC21}">
      <dgm:prSet/>
      <dgm:spPr/>
      <dgm:t>
        <a:bodyPr/>
        <a:lstStyle/>
        <a:p>
          <a:endParaRPr lang="en-US"/>
        </a:p>
      </dgm:t>
    </dgm:pt>
    <dgm:pt modelId="{667A55B2-969B-4F7B-9138-51D183675A71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1800" b="1" i="0" dirty="0">
            <a:latin typeface="Cambria" pitchFamily="18" charset="0"/>
          </a:endParaRPr>
        </a:p>
      </dgm:t>
    </dgm:pt>
    <dgm:pt modelId="{50407734-5A73-417D-A9E3-D4006387FF7C}" type="parTrans" cxnId="{E497DA5B-1658-4971-B956-F1DA0A1C2B99}">
      <dgm:prSet/>
      <dgm:spPr/>
      <dgm:t>
        <a:bodyPr/>
        <a:lstStyle/>
        <a:p>
          <a:endParaRPr lang="en-US"/>
        </a:p>
      </dgm:t>
    </dgm:pt>
    <dgm:pt modelId="{D427E5FB-09B5-4D07-9ED5-A82E5FAB357B}" type="sibTrans" cxnId="{E497DA5B-1658-4971-B956-F1DA0A1C2B99}">
      <dgm:prSet/>
      <dgm:spPr/>
      <dgm:t>
        <a:bodyPr/>
        <a:lstStyle/>
        <a:p>
          <a:endParaRPr lang="en-US"/>
        </a:p>
      </dgm:t>
    </dgm:pt>
    <dgm:pt modelId="{9B4FF1AF-2628-438B-92D3-AC5F7BF06AE9}" type="pres">
      <dgm:prSet presAssocID="{BEB33E98-005F-4FB3-9293-55C8826196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BC0F6-DD16-4A0A-B142-56606A649852}" type="pres">
      <dgm:prSet presAssocID="{29194BE6-ABC0-4665-B06F-305B330F68B9}" presName="parentLin" presStyleCnt="0"/>
      <dgm:spPr/>
    </dgm:pt>
    <dgm:pt modelId="{911DBB25-0823-432F-94E8-DA6281CE8D42}" type="pres">
      <dgm:prSet presAssocID="{29194BE6-ABC0-4665-B06F-305B330F68B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DEAD71C-5559-41FE-9D7A-935C96448449}" type="pres">
      <dgm:prSet presAssocID="{29194BE6-ABC0-4665-B06F-305B330F68B9}" presName="parentText" presStyleLbl="node1" presStyleIdx="0" presStyleCnt="1" custScaleX="79139" custScaleY="23350" custLinFactNeighborX="-7407" custLinFactNeighborY="-420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3A253-6F1F-4B82-8758-4D81B1A8C1F0}" type="pres">
      <dgm:prSet presAssocID="{29194BE6-ABC0-4665-B06F-305B330F68B9}" presName="negativeSpace" presStyleCnt="0"/>
      <dgm:spPr/>
    </dgm:pt>
    <dgm:pt modelId="{0F2F99A0-8817-45C5-8CD3-AF4941ECA5B2}" type="pres">
      <dgm:prSet presAssocID="{29194BE6-ABC0-4665-B06F-305B330F68B9}" presName="childText" presStyleLbl="conFgAcc1" presStyleIdx="0" presStyleCnt="1" custScaleX="100000" custScaleY="177985" custLinFactNeighborY="-14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BB8DCE-FF1E-4F53-A5F3-D397F3B8D148}" type="presOf" srcId="{29194BE6-ABC0-4665-B06F-305B330F68B9}" destId="{911DBB25-0823-432F-94E8-DA6281CE8D42}" srcOrd="0" destOrd="0" presId="urn:microsoft.com/office/officeart/2005/8/layout/list1"/>
    <dgm:cxn modelId="{E497DA5B-1658-4971-B956-F1DA0A1C2B99}" srcId="{29194BE6-ABC0-4665-B06F-305B330F68B9}" destId="{667A55B2-969B-4F7B-9138-51D183675A71}" srcOrd="0" destOrd="0" parTransId="{50407734-5A73-417D-A9E3-D4006387FF7C}" sibTransId="{D427E5FB-09B5-4D07-9ED5-A82E5FAB357B}"/>
    <dgm:cxn modelId="{47676355-1987-4F81-8DEC-B0BA17BAD389}" type="presOf" srcId="{667A55B2-969B-4F7B-9138-51D183675A71}" destId="{0F2F99A0-8817-45C5-8CD3-AF4941ECA5B2}" srcOrd="0" destOrd="0" presId="urn:microsoft.com/office/officeart/2005/8/layout/list1"/>
    <dgm:cxn modelId="{F3867BC5-0EF3-46D4-A153-0AAB787AEC21}" srcId="{BEB33E98-005F-4FB3-9293-55C882619660}" destId="{29194BE6-ABC0-4665-B06F-305B330F68B9}" srcOrd="0" destOrd="0" parTransId="{CC49BEA6-0E16-4635-B7A3-D682A742DD44}" sibTransId="{3D779FB6-B6DF-4658-BAD7-4C01C4C1ABF9}"/>
    <dgm:cxn modelId="{6FB43098-9F91-4A61-B729-69693A3A5B67}" type="presOf" srcId="{BEB33E98-005F-4FB3-9293-55C882619660}" destId="{9B4FF1AF-2628-438B-92D3-AC5F7BF06AE9}" srcOrd="0" destOrd="0" presId="urn:microsoft.com/office/officeart/2005/8/layout/list1"/>
    <dgm:cxn modelId="{302E3B11-A564-43EE-BC1C-6FC1D191578D}" type="presOf" srcId="{29194BE6-ABC0-4665-B06F-305B330F68B9}" destId="{4DEAD71C-5559-41FE-9D7A-935C96448449}" srcOrd="1" destOrd="0" presId="urn:microsoft.com/office/officeart/2005/8/layout/list1"/>
    <dgm:cxn modelId="{D7F7F310-D1E6-4EDB-B9C6-8C958190F3FD}" type="presParOf" srcId="{9B4FF1AF-2628-438B-92D3-AC5F7BF06AE9}" destId="{754BC0F6-DD16-4A0A-B142-56606A649852}" srcOrd="0" destOrd="0" presId="urn:microsoft.com/office/officeart/2005/8/layout/list1"/>
    <dgm:cxn modelId="{B5E650E2-AB03-48D3-A331-2669880F69B8}" type="presParOf" srcId="{754BC0F6-DD16-4A0A-B142-56606A649852}" destId="{911DBB25-0823-432F-94E8-DA6281CE8D42}" srcOrd="0" destOrd="0" presId="urn:microsoft.com/office/officeart/2005/8/layout/list1"/>
    <dgm:cxn modelId="{AD9914E0-7A23-488C-AB8A-18EF19E077B9}" type="presParOf" srcId="{754BC0F6-DD16-4A0A-B142-56606A649852}" destId="{4DEAD71C-5559-41FE-9D7A-935C96448449}" srcOrd="1" destOrd="0" presId="urn:microsoft.com/office/officeart/2005/8/layout/list1"/>
    <dgm:cxn modelId="{ED9AEDD2-D378-4D42-9ACC-3814202AE03C}" type="presParOf" srcId="{9B4FF1AF-2628-438B-92D3-AC5F7BF06AE9}" destId="{6773A253-6F1F-4B82-8758-4D81B1A8C1F0}" srcOrd="1" destOrd="0" presId="urn:microsoft.com/office/officeart/2005/8/layout/list1"/>
    <dgm:cxn modelId="{EAFAB998-D320-47B9-9C5B-3F64115EF31F}" type="presParOf" srcId="{9B4FF1AF-2628-438B-92D3-AC5F7BF06AE9}" destId="{0F2F99A0-8817-45C5-8CD3-AF4941ECA5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BE310F-6DBA-4AC0-8971-C2DA132BFE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150B24C-AE9E-417F-8731-B800D892D285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</a:rPr>
            <a:t>Berkas di terima</a:t>
          </a:r>
          <a:endParaRPr lang="id-ID" dirty="0">
            <a:solidFill>
              <a:srgbClr val="FFFF00"/>
            </a:solidFill>
          </a:endParaRPr>
        </a:p>
      </dgm:t>
    </dgm:pt>
    <dgm:pt modelId="{FE2EB66F-2E08-4831-B6FE-7C214C0B1DC8}" type="parTrans" cxnId="{3DAA0F6A-1333-4306-B062-D019FF1EA3F2}">
      <dgm:prSet/>
      <dgm:spPr/>
      <dgm:t>
        <a:bodyPr/>
        <a:lstStyle/>
        <a:p>
          <a:endParaRPr lang="id-ID"/>
        </a:p>
      </dgm:t>
    </dgm:pt>
    <dgm:pt modelId="{86CFBB13-0A7C-4C20-ABDF-676956E43334}" type="sibTrans" cxnId="{3DAA0F6A-1333-4306-B062-D019FF1EA3F2}">
      <dgm:prSet/>
      <dgm:spPr/>
      <dgm:t>
        <a:bodyPr/>
        <a:lstStyle/>
        <a:p>
          <a:endParaRPr lang="id-ID"/>
        </a:p>
      </dgm:t>
    </dgm:pt>
    <dgm:pt modelId="{0D8247E5-2A2F-4503-88B6-190A0A55EE58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</a:rPr>
            <a:t>Input Berkas</a:t>
          </a:r>
          <a:endParaRPr lang="id-ID" dirty="0">
            <a:solidFill>
              <a:srgbClr val="FFFF00"/>
            </a:solidFill>
          </a:endParaRPr>
        </a:p>
      </dgm:t>
    </dgm:pt>
    <dgm:pt modelId="{972E074A-6A15-4657-8AC0-6E5D946196CB}" type="parTrans" cxnId="{677A0343-9437-40D8-8682-90A6B3D5DAD6}">
      <dgm:prSet/>
      <dgm:spPr/>
      <dgm:t>
        <a:bodyPr/>
        <a:lstStyle/>
        <a:p>
          <a:endParaRPr lang="id-ID"/>
        </a:p>
      </dgm:t>
    </dgm:pt>
    <dgm:pt modelId="{2B0411AE-0786-4346-BF9A-D7802FFEFAE8}" type="sibTrans" cxnId="{677A0343-9437-40D8-8682-90A6B3D5DAD6}">
      <dgm:prSet/>
      <dgm:spPr/>
      <dgm:t>
        <a:bodyPr/>
        <a:lstStyle/>
        <a:p>
          <a:endParaRPr lang="id-ID"/>
        </a:p>
      </dgm:t>
    </dgm:pt>
    <dgm:pt modelId="{1FD58C7B-4C71-4A37-8D1B-A2C1DF8CBA67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</a:rPr>
            <a:t>Print Lembar Permohonan</a:t>
          </a:r>
          <a:endParaRPr lang="id-ID" dirty="0">
            <a:solidFill>
              <a:srgbClr val="FFFF00"/>
            </a:solidFill>
          </a:endParaRPr>
        </a:p>
      </dgm:t>
    </dgm:pt>
    <dgm:pt modelId="{F3CBB81D-4EE3-4BB3-A95D-275918D54DFC}" type="parTrans" cxnId="{764BB653-6EF3-496E-B6E6-A392BF90DFB2}">
      <dgm:prSet/>
      <dgm:spPr/>
      <dgm:t>
        <a:bodyPr/>
        <a:lstStyle/>
        <a:p>
          <a:endParaRPr lang="id-ID"/>
        </a:p>
      </dgm:t>
    </dgm:pt>
    <dgm:pt modelId="{F5A2AF82-7954-465E-8591-A18BE95DDF49}" type="sibTrans" cxnId="{764BB653-6EF3-496E-B6E6-A392BF90DFB2}">
      <dgm:prSet/>
      <dgm:spPr/>
      <dgm:t>
        <a:bodyPr/>
        <a:lstStyle/>
        <a:p>
          <a:endParaRPr lang="id-ID"/>
        </a:p>
      </dgm:t>
    </dgm:pt>
    <dgm:pt modelId="{A9EF8D01-73E1-4925-8742-C9DE5388B6F5}">
      <dgm:prSet phldrT="[Text]"/>
      <dgm:spPr/>
      <dgm:t>
        <a:bodyPr/>
        <a:lstStyle/>
        <a:p>
          <a:r>
            <a:rPr lang="id-ID" smtClean="0">
              <a:solidFill>
                <a:srgbClr val="FFFF00"/>
              </a:solidFill>
            </a:rPr>
            <a:t>Disposisi Bidang terkait dan Tamu</a:t>
          </a:r>
          <a:endParaRPr lang="id-ID" dirty="0">
            <a:solidFill>
              <a:srgbClr val="FFFF00"/>
            </a:solidFill>
          </a:endParaRPr>
        </a:p>
      </dgm:t>
    </dgm:pt>
    <dgm:pt modelId="{85A9111D-90C8-496C-B4B4-73772DBFBB34}" type="parTrans" cxnId="{AFD668B1-B8E9-47C8-9190-CA019C3210BB}">
      <dgm:prSet/>
      <dgm:spPr/>
      <dgm:t>
        <a:bodyPr/>
        <a:lstStyle/>
        <a:p>
          <a:endParaRPr lang="id-ID"/>
        </a:p>
      </dgm:t>
    </dgm:pt>
    <dgm:pt modelId="{D9688B21-D694-4952-B488-AB50FE8E3E2A}" type="sibTrans" cxnId="{AFD668B1-B8E9-47C8-9190-CA019C3210BB}">
      <dgm:prSet/>
      <dgm:spPr/>
      <dgm:t>
        <a:bodyPr/>
        <a:lstStyle/>
        <a:p>
          <a:endParaRPr lang="id-ID"/>
        </a:p>
      </dgm:t>
    </dgm:pt>
    <dgm:pt modelId="{E0F0C042-7902-4D2C-9D86-64E1BB987073}" type="pres">
      <dgm:prSet presAssocID="{B6BE310F-6DBA-4AC0-8971-C2DA132BFEA4}" presName="Name0" presStyleCnt="0">
        <dgm:presLayoutVars>
          <dgm:dir/>
          <dgm:animLvl val="lvl"/>
          <dgm:resizeHandles val="exact"/>
        </dgm:presLayoutVars>
      </dgm:prSet>
      <dgm:spPr/>
    </dgm:pt>
    <dgm:pt modelId="{D0B7AED0-B067-42E7-AE49-E6087E9609DE}" type="pres">
      <dgm:prSet presAssocID="{7150B24C-AE9E-417F-8731-B800D892D28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D8FA5A3-BA7B-4703-8390-4555F0C772DB}" type="pres">
      <dgm:prSet presAssocID="{86CFBB13-0A7C-4C20-ABDF-676956E43334}" presName="parTxOnlySpace" presStyleCnt="0"/>
      <dgm:spPr/>
    </dgm:pt>
    <dgm:pt modelId="{5C7315E9-407F-40CE-8709-D46D460EACB2}" type="pres">
      <dgm:prSet presAssocID="{0D8247E5-2A2F-4503-88B6-190A0A55EE5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C282E0-054D-4BFA-902A-FA0FFEB2BCB7}" type="pres">
      <dgm:prSet presAssocID="{2B0411AE-0786-4346-BF9A-D7802FFEFAE8}" presName="parTxOnlySpace" presStyleCnt="0"/>
      <dgm:spPr/>
    </dgm:pt>
    <dgm:pt modelId="{01132BAF-1BCF-46F6-A20A-49615415D663}" type="pres">
      <dgm:prSet presAssocID="{1FD58C7B-4C71-4A37-8D1B-A2C1DF8CBA6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A5246C-92B4-4A62-8AD3-D12D5C654A84}" type="pres">
      <dgm:prSet presAssocID="{F5A2AF82-7954-465E-8591-A18BE95DDF49}" presName="parTxOnlySpace" presStyleCnt="0"/>
      <dgm:spPr/>
    </dgm:pt>
    <dgm:pt modelId="{1069CC81-A634-4637-BF4E-8743F87608D6}" type="pres">
      <dgm:prSet presAssocID="{A9EF8D01-73E1-4925-8742-C9DE5388B6F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F91E3C0-87D4-4B22-888C-2794B90EDFCC}" type="presOf" srcId="{A9EF8D01-73E1-4925-8742-C9DE5388B6F5}" destId="{1069CC81-A634-4637-BF4E-8743F87608D6}" srcOrd="0" destOrd="0" presId="urn:microsoft.com/office/officeart/2005/8/layout/chevron1"/>
    <dgm:cxn modelId="{A2EB884B-ECB7-42A3-9147-3AE949793288}" type="presOf" srcId="{B6BE310F-6DBA-4AC0-8971-C2DA132BFEA4}" destId="{E0F0C042-7902-4D2C-9D86-64E1BB987073}" srcOrd="0" destOrd="0" presId="urn:microsoft.com/office/officeart/2005/8/layout/chevron1"/>
    <dgm:cxn modelId="{0A3F8566-23F6-49B2-A186-732868CDBF00}" type="presOf" srcId="{1FD58C7B-4C71-4A37-8D1B-A2C1DF8CBA67}" destId="{01132BAF-1BCF-46F6-A20A-49615415D663}" srcOrd="0" destOrd="0" presId="urn:microsoft.com/office/officeart/2005/8/layout/chevron1"/>
    <dgm:cxn modelId="{1E626327-4951-490A-ABC3-5AC1DC56E81C}" type="presOf" srcId="{7150B24C-AE9E-417F-8731-B800D892D285}" destId="{D0B7AED0-B067-42E7-AE49-E6087E9609DE}" srcOrd="0" destOrd="0" presId="urn:microsoft.com/office/officeart/2005/8/layout/chevron1"/>
    <dgm:cxn modelId="{764BB653-6EF3-496E-B6E6-A392BF90DFB2}" srcId="{B6BE310F-6DBA-4AC0-8971-C2DA132BFEA4}" destId="{1FD58C7B-4C71-4A37-8D1B-A2C1DF8CBA67}" srcOrd="2" destOrd="0" parTransId="{F3CBB81D-4EE3-4BB3-A95D-275918D54DFC}" sibTransId="{F5A2AF82-7954-465E-8591-A18BE95DDF49}"/>
    <dgm:cxn modelId="{AFD668B1-B8E9-47C8-9190-CA019C3210BB}" srcId="{B6BE310F-6DBA-4AC0-8971-C2DA132BFEA4}" destId="{A9EF8D01-73E1-4925-8742-C9DE5388B6F5}" srcOrd="3" destOrd="0" parTransId="{85A9111D-90C8-496C-B4B4-73772DBFBB34}" sibTransId="{D9688B21-D694-4952-B488-AB50FE8E3E2A}"/>
    <dgm:cxn modelId="{3DAA0F6A-1333-4306-B062-D019FF1EA3F2}" srcId="{B6BE310F-6DBA-4AC0-8971-C2DA132BFEA4}" destId="{7150B24C-AE9E-417F-8731-B800D892D285}" srcOrd="0" destOrd="0" parTransId="{FE2EB66F-2E08-4831-B6FE-7C214C0B1DC8}" sibTransId="{86CFBB13-0A7C-4C20-ABDF-676956E43334}"/>
    <dgm:cxn modelId="{822F9BF6-D8CA-4DEF-A57E-A32653CE8132}" type="presOf" srcId="{0D8247E5-2A2F-4503-88B6-190A0A55EE58}" destId="{5C7315E9-407F-40CE-8709-D46D460EACB2}" srcOrd="0" destOrd="0" presId="urn:microsoft.com/office/officeart/2005/8/layout/chevron1"/>
    <dgm:cxn modelId="{677A0343-9437-40D8-8682-90A6B3D5DAD6}" srcId="{B6BE310F-6DBA-4AC0-8971-C2DA132BFEA4}" destId="{0D8247E5-2A2F-4503-88B6-190A0A55EE58}" srcOrd="1" destOrd="0" parTransId="{972E074A-6A15-4657-8AC0-6E5D946196CB}" sibTransId="{2B0411AE-0786-4346-BF9A-D7802FFEFAE8}"/>
    <dgm:cxn modelId="{E4FA7B88-3132-48A1-99CF-90F33D1E501A}" type="presParOf" srcId="{E0F0C042-7902-4D2C-9D86-64E1BB987073}" destId="{D0B7AED0-B067-42E7-AE49-E6087E9609DE}" srcOrd="0" destOrd="0" presId="urn:microsoft.com/office/officeart/2005/8/layout/chevron1"/>
    <dgm:cxn modelId="{67F52BB3-5A9D-45E5-983B-DF0E4A800C7C}" type="presParOf" srcId="{E0F0C042-7902-4D2C-9D86-64E1BB987073}" destId="{2D8FA5A3-BA7B-4703-8390-4555F0C772DB}" srcOrd="1" destOrd="0" presId="urn:microsoft.com/office/officeart/2005/8/layout/chevron1"/>
    <dgm:cxn modelId="{904202A5-5733-4CB5-BABC-77C2B1FFF912}" type="presParOf" srcId="{E0F0C042-7902-4D2C-9D86-64E1BB987073}" destId="{5C7315E9-407F-40CE-8709-D46D460EACB2}" srcOrd="2" destOrd="0" presId="urn:microsoft.com/office/officeart/2005/8/layout/chevron1"/>
    <dgm:cxn modelId="{AD4F7355-3C72-48C0-AC35-824401597FDD}" type="presParOf" srcId="{E0F0C042-7902-4D2C-9D86-64E1BB987073}" destId="{43C282E0-054D-4BFA-902A-FA0FFEB2BCB7}" srcOrd="3" destOrd="0" presId="urn:microsoft.com/office/officeart/2005/8/layout/chevron1"/>
    <dgm:cxn modelId="{51CA6708-A866-4050-9122-5BEE2338B488}" type="presParOf" srcId="{E0F0C042-7902-4D2C-9D86-64E1BB987073}" destId="{01132BAF-1BCF-46F6-A20A-49615415D663}" srcOrd="4" destOrd="0" presId="urn:microsoft.com/office/officeart/2005/8/layout/chevron1"/>
    <dgm:cxn modelId="{29CB5ECB-A7D6-4D33-8D00-92D9A9B2A2C2}" type="presParOf" srcId="{E0F0C042-7902-4D2C-9D86-64E1BB987073}" destId="{5FA5246C-92B4-4A62-8AD3-D12D5C654A84}" srcOrd="5" destOrd="0" presId="urn:microsoft.com/office/officeart/2005/8/layout/chevron1"/>
    <dgm:cxn modelId="{6382CA4D-822E-448B-A63D-EDC6BD93C196}" type="presParOf" srcId="{E0F0C042-7902-4D2C-9D86-64E1BB987073}" destId="{1069CC81-A634-4637-BF4E-8743F87608D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38D3DF-4575-4D99-90D6-DC93CDF961BB}">
      <dsp:nvSpPr>
        <dsp:cNvPr id="0" name=""/>
        <dsp:cNvSpPr/>
      </dsp:nvSpPr>
      <dsp:spPr>
        <a:xfrm>
          <a:off x="0" y="7852"/>
          <a:ext cx="89154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dirty="0" smtClean="0"/>
            <a:t>Maksud &amp; Tujuan</a:t>
          </a:r>
          <a:endParaRPr lang="id-ID" sz="4700" kern="1200" dirty="0"/>
        </a:p>
      </dsp:txBody>
      <dsp:txXfrm>
        <a:off x="0" y="7852"/>
        <a:ext cx="8915400" cy="11272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0570CB-D55F-48F7-A25F-2BE6182D0456}">
      <dsp:nvSpPr>
        <dsp:cNvPr id="0" name=""/>
        <dsp:cNvSpPr/>
      </dsp:nvSpPr>
      <dsp:spPr>
        <a:xfrm rot="10800000">
          <a:off x="1874523" y="1829"/>
          <a:ext cx="6055423" cy="1397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10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Menetapkan aturan untuk pelayanan terpadu satu pintu Kanreg IV BKN Makassar</a:t>
          </a:r>
          <a:endParaRPr lang="id-ID" sz="2800" kern="1200" dirty="0"/>
        </a:p>
      </dsp:txBody>
      <dsp:txXfrm rot="10800000">
        <a:off x="1874523" y="1829"/>
        <a:ext cx="6055423" cy="1397142"/>
      </dsp:txXfrm>
    </dsp:sp>
    <dsp:sp modelId="{014ED439-BC42-46A4-AC18-D763524E02CB}">
      <dsp:nvSpPr>
        <dsp:cNvPr id="0" name=""/>
        <dsp:cNvSpPr/>
      </dsp:nvSpPr>
      <dsp:spPr>
        <a:xfrm>
          <a:off x="1175952" y="1829"/>
          <a:ext cx="1397142" cy="13971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DF314-99C7-4F38-97D3-8E99C2C3EDF0}">
      <dsp:nvSpPr>
        <dsp:cNvPr id="0" name=""/>
        <dsp:cNvSpPr/>
      </dsp:nvSpPr>
      <dsp:spPr>
        <a:xfrm rot="10800000">
          <a:off x="1874523" y="1816028"/>
          <a:ext cx="6055423" cy="1397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10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Memantau pergerakan arus berkas dari tamu ke masing masing unit terkait</a:t>
          </a:r>
          <a:endParaRPr lang="id-ID" sz="2800" kern="1200" dirty="0"/>
        </a:p>
      </dsp:txBody>
      <dsp:txXfrm rot="10800000">
        <a:off x="1874523" y="1816028"/>
        <a:ext cx="6055423" cy="1397142"/>
      </dsp:txXfrm>
    </dsp:sp>
    <dsp:sp modelId="{DCEB7A31-68A7-49BA-8574-14680A3CF9B9}">
      <dsp:nvSpPr>
        <dsp:cNvPr id="0" name=""/>
        <dsp:cNvSpPr/>
      </dsp:nvSpPr>
      <dsp:spPr>
        <a:xfrm>
          <a:off x="1175952" y="1816028"/>
          <a:ext cx="1397142" cy="13971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8662E-658D-48B1-A63A-4C5F18E7ACE0}">
      <dsp:nvSpPr>
        <dsp:cNvPr id="0" name=""/>
        <dsp:cNvSpPr/>
      </dsp:nvSpPr>
      <dsp:spPr>
        <a:xfrm rot="10800000">
          <a:off x="1874523" y="3630227"/>
          <a:ext cx="6055423" cy="1397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101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Mempermudah pencarian berkas masuk dengan memberikan informasi status proses berkas</a:t>
          </a:r>
        </a:p>
      </dsp:txBody>
      <dsp:txXfrm rot="10800000">
        <a:off x="1874523" y="3630227"/>
        <a:ext cx="6055423" cy="1397142"/>
      </dsp:txXfrm>
    </dsp:sp>
    <dsp:sp modelId="{3AC1A8A5-9517-4429-B4FC-BD433595D225}">
      <dsp:nvSpPr>
        <dsp:cNvPr id="0" name=""/>
        <dsp:cNvSpPr/>
      </dsp:nvSpPr>
      <dsp:spPr>
        <a:xfrm>
          <a:off x="1175952" y="3630227"/>
          <a:ext cx="1397142" cy="13971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2F99A0-8817-45C5-8CD3-AF4941ECA5B2}">
      <dsp:nvSpPr>
        <dsp:cNvPr id="0" name=""/>
        <dsp:cNvSpPr/>
      </dsp:nvSpPr>
      <dsp:spPr>
        <a:xfrm>
          <a:off x="0" y="152403"/>
          <a:ext cx="8915400" cy="2915394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934" tIns="1353820" rIns="69193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i="0" kern="1200" dirty="0">
            <a:latin typeface="Cambria" pitchFamily="18" charset="0"/>
          </a:endParaRPr>
        </a:p>
      </dsp:txBody>
      <dsp:txXfrm>
        <a:off x="0" y="152403"/>
        <a:ext cx="8915400" cy="2915394"/>
      </dsp:txXfrm>
    </dsp:sp>
    <dsp:sp modelId="{4DEAD71C-5559-41FE-9D7A-935C96448449}">
      <dsp:nvSpPr>
        <dsp:cNvPr id="0" name=""/>
        <dsp:cNvSpPr/>
      </dsp:nvSpPr>
      <dsp:spPr>
        <a:xfrm>
          <a:off x="412751" y="2"/>
          <a:ext cx="4938890" cy="4480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Cambria" pitchFamily="18" charset="0"/>
            </a:rPr>
            <a:t>Proses Pelayanan Terpadu</a:t>
          </a:r>
          <a:endParaRPr lang="en-US" sz="1400" b="1" kern="1200" dirty="0">
            <a:latin typeface="Cambria" pitchFamily="18" charset="0"/>
          </a:endParaRPr>
        </a:p>
      </dsp:txBody>
      <dsp:txXfrm>
        <a:off x="412751" y="2"/>
        <a:ext cx="4938890" cy="4480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B7AED0-B067-42E7-AE49-E6087E9609DE}">
      <dsp:nvSpPr>
        <dsp:cNvPr id="0" name=""/>
        <dsp:cNvSpPr/>
      </dsp:nvSpPr>
      <dsp:spPr>
        <a:xfrm>
          <a:off x="3994" y="487493"/>
          <a:ext cx="2325030" cy="9300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rgbClr val="FFFF00"/>
              </a:solidFill>
            </a:rPr>
            <a:t>Berkas di terima</a:t>
          </a:r>
          <a:endParaRPr lang="id-ID" sz="1800" kern="1200" dirty="0">
            <a:solidFill>
              <a:srgbClr val="FFFF00"/>
            </a:solidFill>
          </a:endParaRPr>
        </a:p>
      </dsp:txBody>
      <dsp:txXfrm>
        <a:off x="3994" y="487493"/>
        <a:ext cx="2325030" cy="930012"/>
      </dsp:txXfrm>
    </dsp:sp>
    <dsp:sp modelId="{5C7315E9-407F-40CE-8709-D46D460EACB2}">
      <dsp:nvSpPr>
        <dsp:cNvPr id="0" name=""/>
        <dsp:cNvSpPr/>
      </dsp:nvSpPr>
      <dsp:spPr>
        <a:xfrm>
          <a:off x="2096521" y="487493"/>
          <a:ext cx="2325030" cy="9300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rgbClr val="FFFF00"/>
              </a:solidFill>
            </a:rPr>
            <a:t>Input Berkas</a:t>
          </a:r>
          <a:endParaRPr lang="id-ID" sz="1800" kern="1200" dirty="0">
            <a:solidFill>
              <a:srgbClr val="FFFF00"/>
            </a:solidFill>
          </a:endParaRPr>
        </a:p>
      </dsp:txBody>
      <dsp:txXfrm>
        <a:off x="2096521" y="487493"/>
        <a:ext cx="2325030" cy="930012"/>
      </dsp:txXfrm>
    </dsp:sp>
    <dsp:sp modelId="{01132BAF-1BCF-46F6-A20A-49615415D663}">
      <dsp:nvSpPr>
        <dsp:cNvPr id="0" name=""/>
        <dsp:cNvSpPr/>
      </dsp:nvSpPr>
      <dsp:spPr>
        <a:xfrm>
          <a:off x="4189048" y="487493"/>
          <a:ext cx="2325030" cy="9300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rgbClr val="FFFF00"/>
              </a:solidFill>
            </a:rPr>
            <a:t>Print Lembar Permohonan</a:t>
          </a:r>
          <a:endParaRPr lang="id-ID" sz="1800" kern="1200" dirty="0">
            <a:solidFill>
              <a:srgbClr val="FFFF00"/>
            </a:solidFill>
          </a:endParaRPr>
        </a:p>
      </dsp:txBody>
      <dsp:txXfrm>
        <a:off x="4189048" y="487493"/>
        <a:ext cx="2325030" cy="930012"/>
      </dsp:txXfrm>
    </dsp:sp>
    <dsp:sp modelId="{1069CC81-A634-4637-BF4E-8743F87608D6}">
      <dsp:nvSpPr>
        <dsp:cNvPr id="0" name=""/>
        <dsp:cNvSpPr/>
      </dsp:nvSpPr>
      <dsp:spPr>
        <a:xfrm>
          <a:off x="6281575" y="487493"/>
          <a:ext cx="2325030" cy="9300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>
              <a:solidFill>
                <a:srgbClr val="FFFF00"/>
              </a:solidFill>
            </a:rPr>
            <a:t>Disposisi Bidang terkait dan Tamu</a:t>
          </a:r>
          <a:endParaRPr lang="id-ID" sz="1800" kern="1200" dirty="0">
            <a:solidFill>
              <a:srgbClr val="FFFF00"/>
            </a:solidFill>
          </a:endParaRPr>
        </a:p>
      </dsp:txBody>
      <dsp:txXfrm>
        <a:off x="6281575" y="487493"/>
        <a:ext cx="2325030" cy="930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E9F89-7DF1-4FD4-90D0-D9F7711610F5}" type="datetime1">
              <a:rPr lang="en-US" smtClean="0"/>
              <a:pPr/>
              <a:t>03-01-2017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CE1A7-3947-4D23-8C6C-E9F33AC2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878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CD48B-DF81-4821-A65C-594876FD6728}" type="datetime1">
              <a:rPr lang="en-US" smtClean="0"/>
              <a:pPr/>
              <a:t>03-01-2017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C344-E17B-4672-9137-4C596BC13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895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Aplikasi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Monitoring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Pelayanan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Terpadu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Pintu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IV BKN Makassar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5C344-E17B-4672-9137-4C596BC13A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19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5C344-E17B-4672-9137-4C596BC13AB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5C344-E17B-4672-9137-4C596BC13A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872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5C344-E17B-4672-9137-4C596BC13A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00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Berikut adalah tampilan halama utama aplikasi SITA.</a:t>
            </a:r>
          </a:p>
          <a:p>
            <a:r>
              <a:rPr lang="en-US" smtClean="0"/>
              <a:t>User atau pengguna aplikasi SITA dibagi menjadi 3 kriteria, diantaranya :</a:t>
            </a:r>
          </a:p>
          <a:p>
            <a:pPr marL="228600" indent="-228600">
              <a:buAutoNum type="arabicPeriod"/>
            </a:pPr>
            <a:r>
              <a:rPr lang="en-US" smtClean="0"/>
              <a:t>Administrator memiliki hak akses untuk pengelolaan dokumen seperti pengaturan tata letak takah, manajemen data kepegawaian, edit dan hapus upload dokumen, report atau pencetakan laporan, manajemen user dan manajemen jenis dokumen.</a:t>
            </a:r>
          </a:p>
          <a:p>
            <a:pPr marL="228600" indent="-228600">
              <a:buAutoNum type="arabicPeriod"/>
            </a:pPr>
            <a:r>
              <a:rPr lang="en-US" smtClean="0"/>
              <a:t>Operator, memiliki hak akses untuk mengupload dokumen hasil pindai dokumen dan melihat detail profil data PNS.</a:t>
            </a:r>
          </a:p>
          <a:p>
            <a:pPr marL="228600" indent="-228600">
              <a:buAutoNum type="arabicPeriod"/>
            </a:pPr>
            <a:r>
              <a:rPr lang="en-US" smtClean="0"/>
              <a:t>User hanya memiliki hak akses untuk melihat detail profil data PNS.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5C344-E17B-4672-9137-4C596BC13A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7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5C344-E17B-4672-9137-4C596BC13A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72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Perka</a:t>
            </a:r>
            <a:r>
              <a:rPr lang="en-US" dirty="0" smtClean="0"/>
              <a:t> BKN No 18 </a:t>
            </a:r>
            <a:r>
              <a:rPr lang="en-US" dirty="0" err="1" smtClean="0"/>
              <a:t>Tahun</a:t>
            </a:r>
            <a:r>
              <a:rPr lang="en-US" dirty="0" smtClean="0"/>
              <a:t> 2011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Kepegawaian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manual (</a:t>
            </a:r>
            <a:r>
              <a:rPr lang="en-US" dirty="0" err="1" smtClean="0"/>
              <a:t>fisik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diurutkan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Nip </a:t>
            </a:r>
            <a:r>
              <a:rPr lang="en-US" dirty="0" err="1" smtClean="0"/>
              <a:t>Baru</a:t>
            </a:r>
            <a:r>
              <a:rPr lang="en-US" dirty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,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,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, </a:t>
            </a:r>
            <a:r>
              <a:rPr lang="en-US" dirty="0" err="1" smtClean="0"/>
              <a:t>tmt</a:t>
            </a:r>
            <a:r>
              <a:rPr lang="en-US" dirty="0" smtClean="0"/>
              <a:t> </a:t>
            </a:r>
            <a:r>
              <a:rPr lang="en-US" dirty="0" err="1" smtClean="0"/>
              <a:t>cpns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urut</a:t>
            </a:r>
            <a:r>
              <a:rPr lang="en-US" dirty="0"/>
              <a:t> </a:t>
            </a:r>
            <a:r>
              <a:rPr lang="en-US" dirty="0" smtClean="0"/>
              <a:t>by system ).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BKN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DMS (Document Management System). </a:t>
            </a:r>
            <a:r>
              <a:rPr lang="en-US" dirty="0" err="1" smtClean="0"/>
              <a:t>Karna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DMS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.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kami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Tata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Takah</a:t>
            </a:r>
            <a:r>
              <a:rPr lang="en-US" dirty="0" smtClean="0"/>
              <a:t> (SITA) yang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DMS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5C344-E17B-4672-9137-4C596BC13A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93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796-5FAF-4CEE-8BA2-91AA4E21E878}" type="datetimeFigureOut">
              <a:rPr lang="en-US" smtClean="0"/>
              <a:pPr/>
              <a:t>03-01-2017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9FE-7664-47F1-9316-675A9EC4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796-5FAF-4CEE-8BA2-91AA4E21E878}" type="datetimeFigureOut">
              <a:rPr lang="en-US" smtClean="0"/>
              <a:pPr/>
              <a:t>03-01-2017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9FE-7664-47F1-9316-675A9EC4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796-5FAF-4CEE-8BA2-91AA4E21E878}" type="datetimeFigureOut">
              <a:rPr lang="en-US" smtClean="0"/>
              <a:pPr/>
              <a:t>03-01-2017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9FE-7664-47F1-9316-675A9EC4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796-5FAF-4CEE-8BA2-91AA4E21E878}" type="datetimeFigureOut">
              <a:rPr lang="en-US" smtClean="0"/>
              <a:pPr/>
              <a:t>03-01-2017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9FE-7664-47F1-9316-675A9EC4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796-5FAF-4CEE-8BA2-91AA4E21E878}" type="datetimeFigureOut">
              <a:rPr lang="en-US" smtClean="0"/>
              <a:pPr/>
              <a:t>03-01-2017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9FE-7664-47F1-9316-675A9EC4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796-5FAF-4CEE-8BA2-91AA4E21E878}" type="datetimeFigureOut">
              <a:rPr lang="en-US" smtClean="0"/>
              <a:pPr/>
              <a:t>03-01-2017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9FE-7664-47F1-9316-675A9EC4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796-5FAF-4CEE-8BA2-91AA4E21E878}" type="datetimeFigureOut">
              <a:rPr lang="en-US" smtClean="0"/>
              <a:pPr/>
              <a:t>03-01-2017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9FE-7664-47F1-9316-675A9EC4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796-5FAF-4CEE-8BA2-91AA4E21E878}" type="datetimeFigureOut">
              <a:rPr lang="en-US" smtClean="0"/>
              <a:pPr/>
              <a:t>03-01-2017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9FE-7664-47F1-9316-675A9EC4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796-5FAF-4CEE-8BA2-91AA4E21E878}" type="datetimeFigureOut">
              <a:rPr lang="en-US" smtClean="0"/>
              <a:pPr/>
              <a:t>03-01-2017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9FE-7664-47F1-9316-675A9EC4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796-5FAF-4CEE-8BA2-91AA4E21E878}" type="datetimeFigureOut">
              <a:rPr lang="en-US" smtClean="0"/>
              <a:pPr/>
              <a:t>03-01-2017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9FE-7664-47F1-9316-675A9EC4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796-5FAF-4CEE-8BA2-91AA4E21E878}" type="datetimeFigureOut">
              <a:rPr lang="en-US" smtClean="0"/>
              <a:pPr/>
              <a:t>03-01-2017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9FE-7664-47F1-9316-675A9EC4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4796-5FAF-4CEE-8BA2-91AA4E21E878}" type="datetimeFigureOut">
              <a:rPr lang="en-US" smtClean="0"/>
              <a:pPr/>
              <a:t>03-01-2017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29FE-7664-47F1-9316-675A9EC4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9000"/>
            <a:lum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667000"/>
            <a:ext cx="9144000" cy="1828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rgbClr val="FFFF00"/>
                </a:solidFill>
              </a:rPr>
              <a:t>Sistem Aplikasi Monitoring Pelayanan Terpadu Satu Pintu Kanreg IV BKN Makassar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95300" y="274638"/>
          <a:ext cx="891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0685326"/>
              </p:ext>
            </p:extLst>
          </p:nvPr>
        </p:nvGraphicFramePr>
        <p:xfrm>
          <a:off x="495300" y="1600201"/>
          <a:ext cx="9105900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7650" y="228600"/>
            <a:ext cx="9410700" cy="1219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PROSES TERKAIT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68450" y="2362200"/>
            <a:ext cx="6604000" cy="2743200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8000" b="1" spc="150" dirty="0">
              <a:ln w="11430"/>
              <a:solidFill>
                <a:srgbClr val="0033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3962400"/>
            <a:ext cx="245237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oper Black" pitchFamily="18" charset="0"/>
              </a:rPr>
              <a:t>BIMTEK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35834" y="4533900"/>
            <a:ext cx="2507766" cy="12573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oper Black" pitchFamily="18" charset="0"/>
              </a:rPr>
              <a:t>MUTASI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32880" y="3886200"/>
            <a:ext cx="230632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oper Black" pitchFamily="18" charset="0"/>
              </a:rPr>
              <a:t>INKA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7145" y="2949307"/>
            <a:ext cx="4626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33CC"/>
                </a:solidFill>
                <a:latin typeface="Cooper Black" pitchFamily="18" charset="0"/>
              </a:rPr>
              <a:t>BIDANG</a:t>
            </a:r>
            <a:endParaRPr lang="id-ID" sz="8000" dirty="0" smtClean="0">
              <a:solidFill>
                <a:srgbClr val="0033CC"/>
              </a:solidFill>
              <a:latin typeface="Cooper Black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3100" y="2261919"/>
            <a:ext cx="18161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oper Black" pitchFamily="18" charset="0"/>
              </a:rPr>
              <a:t>TU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77000" y="2213758"/>
            <a:ext cx="285242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oper Black" pitchFamily="18" charset="0"/>
              </a:rPr>
              <a:t>PENSIUN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1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070873382"/>
              </p:ext>
            </p:extLst>
          </p:nvPr>
        </p:nvGraphicFramePr>
        <p:xfrm>
          <a:off x="533400" y="1295400"/>
          <a:ext cx="8915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59018613"/>
              </p:ext>
            </p:extLst>
          </p:nvPr>
        </p:nvGraphicFramePr>
        <p:xfrm>
          <a:off x="685800" y="2286000"/>
          <a:ext cx="8610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419099"/>
            <a:ext cx="8997950" cy="5638800"/>
            <a:chOff x="-335558" y="228596"/>
            <a:chExt cx="8031758" cy="5651751"/>
          </a:xfrm>
        </p:grpSpPr>
        <p:sp>
          <p:nvSpPr>
            <p:cNvPr id="9" name="Rectangle 8"/>
            <p:cNvSpPr/>
            <p:nvPr/>
          </p:nvSpPr>
          <p:spPr>
            <a:xfrm>
              <a:off x="-335558" y="228596"/>
              <a:ext cx="8031758" cy="5651751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0" y="228596"/>
              <a:ext cx="7696200" cy="5651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7311" tIns="1353820" rIns="597311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b="1" i="0" kern="1200" dirty="0">
                <a:latin typeface="Cambria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•"/>
              </a:pPr>
              <a:endParaRPr lang="en-US" sz="1800" b="0" kern="1200" dirty="0">
                <a:latin typeface="Cambria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0400" y="228600"/>
            <a:ext cx="3549650" cy="381000"/>
            <a:chOff x="502642" y="0"/>
            <a:chExt cx="5909211" cy="444701"/>
          </a:xfrm>
        </p:grpSpPr>
        <p:sp>
          <p:nvSpPr>
            <p:cNvPr id="7" name="Rounded Rectangle 6"/>
            <p:cNvSpPr/>
            <p:nvPr/>
          </p:nvSpPr>
          <p:spPr>
            <a:xfrm>
              <a:off x="502642" y="0"/>
              <a:ext cx="5909211" cy="444701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524351" y="21709"/>
              <a:ext cx="5865793" cy="401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629" tIns="0" rIns="203629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b="1" dirty="0" smtClean="0">
                  <a:latin typeface="Cambria" pitchFamily="18" charset="0"/>
                </a:rPr>
                <a:t>Teknis Terkait</a:t>
              </a:r>
              <a:endParaRPr lang="en-US" sz="1600" b="1" kern="1200" dirty="0">
                <a:latin typeface="Cambria" pitchFamily="18" charset="0"/>
              </a:endParaRPr>
            </a:p>
          </p:txBody>
        </p:sp>
      </p:grpSp>
      <p:pic>
        <p:nvPicPr>
          <p:cNvPr id="11" name="Picture 10" descr="User-Executive-Blue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8650" y="2667000"/>
            <a:ext cx="990600" cy="914400"/>
          </a:xfrm>
          <a:prstGeom prst="rect">
            <a:avLst/>
          </a:prstGeom>
        </p:spPr>
      </p:pic>
      <p:pic>
        <p:nvPicPr>
          <p:cNvPr id="13" name="Picture 12" descr="Office-Girl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1650" y="2590800"/>
            <a:ext cx="1073150" cy="9906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485900" y="3657600"/>
            <a:ext cx="1733550" cy="381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ADMINISTRATOR</a:t>
            </a:r>
            <a:endParaRPr lang="en-US" sz="1400" b="1" dirty="0"/>
          </a:p>
        </p:txBody>
      </p:sp>
      <p:pic>
        <p:nvPicPr>
          <p:cNvPr id="15" name="Picture 14" descr="User-Administrator-Red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590800"/>
            <a:ext cx="1073150" cy="9906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343400" y="3657600"/>
            <a:ext cx="1568450" cy="381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OPERATOR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781800" y="3657600"/>
            <a:ext cx="1079500" cy="381000"/>
          </a:xfrm>
          <a:prstGeom prst="roundRect">
            <a:avLst/>
          </a:prstGeom>
          <a:solidFill>
            <a:srgbClr val="03A9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USER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6705600" y="4114800"/>
            <a:ext cx="2133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1600" dirty="0" smtClean="0">
                <a:solidFill>
                  <a:srgbClr val="FFFF66"/>
                </a:solidFill>
                <a:latin typeface="Berlin Sans FB" pitchFamily="34" charset="0"/>
              </a:rPr>
              <a:t>Mencari </a:t>
            </a:r>
            <a:r>
              <a:rPr lang="en-US" sz="1600" dirty="0" err="1" smtClean="0">
                <a:solidFill>
                  <a:srgbClr val="FFFF66"/>
                </a:solidFill>
                <a:latin typeface="Berlin Sans FB" pitchFamily="34" charset="0"/>
              </a:rPr>
              <a:t>Informasi</a:t>
            </a:r>
            <a:r>
              <a:rPr lang="en-US" sz="1600" dirty="0" smtClean="0">
                <a:solidFill>
                  <a:srgbClr val="FFFF66"/>
                </a:solidFill>
                <a:latin typeface="Berlin Sans FB" pitchFamily="34" charset="0"/>
              </a:rPr>
              <a:t> </a:t>
            </a:r>
            <a:r>
              <a:rPr lang="id-ID" sz="1600" dirty="0" smtClean="0">
                <a:solidFill>
                  <a:srgbClr val="FFFF66"/>
                </a:solidFill>
                <a:latin typeface="Berlin Sans FB" pitchFamily="34" charset="0"/>
              </a:rPr>
              <a:t> Berkas yang Diusulkan</a:t>
            </a:r>
          </a:p>
          <a:p>
            <a:pPr>
              <a:buFont typeface="Arial" pitchFamily="34" charset="0"/>
              <a:buChar char="•"/>
            </a:pPr>
            <a:r>
              <a:rPr lang="id-ID" sz="1600" dirty="0" smtClean="0">
                <a:solidFill>
                  <a:srgbClr val="FFFF66"/>
                </a:solidFill>
                <a:latin typeface="Berlin Sans FB" pitchFamily="34" charset="0"/>
              </a:rPr>
              <a:t>Scan barcode</a:t>
            </a:r>
            <a:endParaRPr lang="en-US" sz="1600" dirty="0" smtClean="0">
              <a:solidFill>
                <a:srgbClr val="03A91F"/>
              </a:solidFill>
              <a:latin typeface="Berlin Sans FB" pitchFamily="34" charset="0"/>
            </a:endParaRPr>
          </a:p>
          <a:p>
            <a:pPr algn="ctr"/>
            <a:endParaRPr lang="en-US" sz="1600" dirty="0" smtClean="0">
              <a:solidFill>
                <a:srgbClr val="03A91F"/>
              </a:solidFill>
              <a:latin typeface="Berlin Sans FB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n-US" sz="1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4038600"/>
            <a:ext cx="289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1600" dirty="0" smtClean="0">
                <a:solidFill>
                  <a:srgbClr val="6600CC"/>
                </a:solidFill>
                <a:latin typeface="Berlin Sans FB" pitchFamily="34" charset="0"/>
              </a:rPr>
              <a:t>Proses berkas masuk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6600CC"/>
                </a:solidFill>
                <a:latin typeface="Berlin Sans FB" pitchFamily="34" charset="0"/>
              </a:rPr>
              <a:t>Up</a:t>
            </a:r>
            <a:r>
              <a:rPr lang="id-ID" sz="1600" dirty="0" smtClean="0">
                <a:solidFill>
                  <a:srgbClr val="6600CC"/>
                </a:solidFill>
                <a:latin typeface="Berlin Sans FB" pitchFamily="34" charset="0"/>
              </a:rPr>
              <a:t>date status berkas</a:t>
            </a:r>
            <a:endParaRPr lang="en-US" sz="1600" dirty="0" smtClean="0">
              <a:solidFill>
                <a:srgbClr val="03A91F"/>
              </a:solidFill>
              <a:latin typeface="Berlin Sans FB" pitchFamily="34" charset="0"/>
            </a:endParaRPr>
          </a:p>
          <a:p>
            <a:pPr algn="ctr"/>
            <a:endParaRPr lang="en-US" sz="1600" dirty="0" smtClean="0">
              <a:solidFill>
                <a:srgbClr val="03A91F"/>
              </a:solidFill>
              <a:latin typeface="Berlin Sans FB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n-US" sz="1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4038600"/>
            <a:ext cx="23050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1600" dirty="0" smtClean="0">
                <a:solidFill>
                  <a:srgbClr val="B70992"/>
                </a:solidFill>
                <a:latin typeface="Berlin Sans FB" pitchFamily="34" charset="0"/>
              </a:rPr>
              <a:t>Mencari </a:t>
            </a:r>
            <a:r>
              <a:rPr lang="en-US" sz="1600" dirty="0" err="1" smtClean="0">
                <a:solidFill>
                  <a:srgbClr val="B70992"/>
                </a:solidFill>
                <a:latin typeface="Berlin Sans FB" pitchFamily="34" charset="0"/>
              </a:rPr>
              <a:t>Informasi</a:t>
            </a:r>
            <a:r>
              <a:rPr lang="id-ID" sz="1600" dirty="0" smtClean="0">
                <a:solidFill>
                  <a:srgbClr val="B70992"/>
                </a:solidFill>
                <a:latin typeface="Berlin Sans FB" pitchFamily="34" charset="0"/>
              </a:rPr>
              <a:t> ke Bidang terkait</a:t>
            </a:r>
          </a:p>
          <a:p>
            <a:pPr>
              <a:buFont typeface="Arial" pitchFamily="34" charset="0"/>
              <a:buChar char="•"/>
            </a:pPr>
            <a:r>
              <a:rPr lang="id-ID" sz="1600" dirty="0" smtClean="0">
                <a:solidFill>
                  <a:srgbClr val="B70992"/>
                </a:solidFill>
                <a:latin typeface="Berlin Sans FB" pitchFamily="34" charset="0"/>
              </a:rPr>
              <a:t>Penyerahan berkas jika telah selesai diproses</a:t>
            </a:r>
            <a:endParaRPr lang="en-US" sz="1600" dirty="0" smtClean="0">
              <a:solidFill>
                <a:srgbClr val="C00000"/>
              </a:solidFill>
              <a:latin typeface="Berlin Sans FB" pitchFamily="34" charset="0"/>
            </a:endParaRPr>
          </a:p>
          <a:p>
            <a:pPr algn="ctr"/>
            <a:endParaRPr lang="en-US" sz="1600" dirty="0" smtClean="0">
              <a:solidFill>
                <a:srgbClr val="03A91F"/>
              </a:solidFill>
              <a:latin typeface="Berlin Sans FB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n-US" sz="1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9600" y="609600"/>
            <a:ext cx="8851559" cy="16383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rgbClr val="FFFF00"/>
                </a:solidFill>
              </a:rPr>
              <a:t>Sistem Aplikasi Monitoring Pelayanan Terpadu Satu Pintu Kanreg IV BKN Makassar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xampp\htdocs\sita\flowchart\user_searching.png"/>
          <p:cNvPicPr>
            <a:picLocks noChangeAspect="1" noChangeArrowheads="1"/>
          </p:cNvPicPr>
          <p:nvPr/>
        </p:nvPicPr>
        <p:blipFill>
          <a:blip r:embed="rId3" cstate="print"/>
          <a:srcRect l="20620" t="3125" r="28613" b="10937"/>
          <a:stretch>
            <a:fillRect/>
          </a:stretch>
        </p:blipFill>
        <p:spPr bwMode="auto">
          <a:xfrm>
            <a:off x="412750" y="673302"/>
            <a:ext cx="9080500" cy="57150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412750" y="228601"/>
            <a:ext cx="4210050" cy="444701"/>
            <a:chOff x="502642" y="0"/>
            <a:chExt cx="5909211" cy="444701"/>
          </a:xfrm>
        </p:grpSpPr>
        <p:sp>
          <p:nvSpPr>
            <p:cNvPr id="7" name="Rounded Rectangle 6"/>
            <p:cNvSpPr/>
            <p:nvPr/>
          </p:nvSpPr>
          <p:spPr>
            <a:xfrm>
              <a:off x="502642" y="0"/>
              <a:ext cx="5909211" cy="444701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524351" y="21709"/>
              <a:ext cx="5865793" cy="401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629" tIns="0" rIns="203629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b="1" kern="1200" dirty="0" smtClean="0">
                  <a:latin typeface="Cambria" pitchFamily="18" charset="0"/>
                </a:rPr>
                <a:t>Pencarian / Monitoring Berkas</a:t>
              </a:r>
              <a:endParaRPr lang="en-US" sz="1600" b="1" kern="1200" dirty="0">
                <a:latin typeface="Cambria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20801" y="4800600"/>
            <a:ext cx="10779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Database</a:t>
            </a:r>
            <a:endParaRPr lang="en-US" b="1" dirty="0"/>
          </a:p>
        </p:txBody>
      </p:sp>
      <p:sp>
        <p:nvSpPr>
          <p:cNvPr id="11" name="Freeform 22"/>
          <p:cNvSpPr>
            <a:spLocks/>
          </p:cNvSpPr>
          <p:nvPr/>
        </p:nvSpPr>
        <p:spPr bwMode="auto">
          <a:xfrm>
            <a:off x="3657600" y="3733800"/>
            <a:ext cx="2438400" cy="534987"/>
          </a:xfrm>
          <a:custGeom>
            <a:avLst/>
            <a:gdLst/>
            <a:ahLst/>
            <a:cxnLst>
              <a:cxn ang="0">
                <a:pos x="741" y="336"/>
              </a:cxn>
              <a:cxn ang="0">
                <a:pos x="0" y="336"/>
              </a:cxn>
              <a:cxn ang="0">
                <a:pos x="0" y="0"/>
              </a:cxn>
              <a:cxn ang="0">
                <a:pos x="741" y="0"/>
              </a:cxn>
              <a:cxn ang="0">
                <a:pos x="741" y="336"/>
              </a:cxn>
              <a:cxn ang="0">
                <a:pos x="741" y="336"/>
              </a:cxn>
              <a:cxn ang="0">
                <a:pos x="741" y="336"/>
              </a:cxn>
            </a:cxnLst>
            <a:rect l="0" t="0" r="r" b="b"/>
            <a:pathLst>
              <a:path w="741" h="336">
                <a:moveTo>
                  <a:pt x="741" y="336"/>
                </a:moveTo>
                <a:lnTo>
                  <a:pt x="0" y="336"/>
                </a:lnTo>
                <a:lnTo>
                  <a:pt x="0" y="0"/>
                </a:lnTo>
                <a:lnTo>
                  <a:pt x="741" y="0"/>
                </a:lnTo>
                <a:lnTo>
                  <a:pt x="741" y="336"/>
                </a:lnTo>
                <a:lnTo>
                  <a:pt x="741" y="336"/>
                </a:lnTo>
                <a:lnTo>
                  <a:pt x="741" y="336"/>
                </a:lnTo>
                <a:close/>
              </a:path>
            </a:pathLst>
          </a:custGeom>
          <a:gradFill rotWithShape="0">
            <a:gsLst>
              <a:gs pos="0">
                <a:srgbClr val="B6E3DD"/>
              </a:gs>
              <a:gs pos="100000">
                <a:srgbClr val="50AB9C"/>
              </a:gs>
            </a:gsLst>
            <a:lin ang="5400000"/>
          </a:gradFill>
          <a:ln w="10694">
            <a:solidFill>
              <a:srgbClr val="3B9684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30469" y="3847404"/>
            <a:ext cx="121571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d-ID" sz="1400" b="1" dirty="0" smtClean="0"/>
              <a:t>Scan Barcode </a:t>
            </a:r>
            <a:endParaRPr lang="en-US" sz="1400" b="1" dirty="0"/>
          </a:p>
        </p:txBody>
      </p:sp>
      <p:sp>
        <p:nvSpPr>
          <p:cNvPr id="2" name="Flowchart: Document 1"/>
          <p:cNvSpPr/>
          <p:nvPr/>
        </p:nvSpPr>
        <p:spPr>
          <a:xfrm>
            <a:off x="4002614" y="5410200"/>
            <a:ext cx="1483786" cy="762000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4055079" y="5637311"/>
            <a:ext cx="13975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d-ID" sz="1400" b="1" dirty="0" smtClean="0"/>
              <a:t>Hasil : 1. Berkas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9000"/>
            <a:lum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667000"/>
            <a:ext cx="9220200" cy="1828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rgbClr val="FFFF00"/>
                </a:solidFill>
              </a:rPr>
              <a:t>TERIMA KASIH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6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346</Words>
  <Application>Microsoft Office PowerPoint</Application>
  <PresentationFormat>A4 Paper (210x297 mm)</PresentationFormat>
  <Paragraphs>49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216</cp:revision>
  <cp:lastPrinted>2016-03-17T02:18:57Z</cp:lastPrinted>
  <dcterms:created xsi:type="dcterms:W3CDTF">2013-04-26T05:48:12Z</dcterms:created>
  <dcterms:modified xsi:type="dcterms:W3CDTF">2017-01-03T03:15:26Z</dcterms:modified>
</cp:coreProperties>
</file>