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521D09-D0D2-4882-9872-719EB1EABA88}" type="datetimeFigureOut">
              <a:rPr lang="id-ID" smtClean="0"/>
              <a:pPr/>
              <a:t>06/01/2017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DAF24E-B1AB-429C-B2C5-843368A85DC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>
                <a:alpha val="87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PETA\Peta_papua_bara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214422"/>
            <a:ext cx="4857784" cy="4257675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D:\IMAGE\Kasuari mahkota Emas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5720" y="285728"/>
            <a:ext cx="1455259" cy="2011680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1500166" y="814312"/>
            <a:ext cx="6357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RENCANA KEGIATAN </a:t>
            </a:r>
            <a:r>
              <a:rPr lang="en-US" sz="2000" dirty="0" smtClean="0">
                <a:solidFill>
                  <a:srgbClr val="FF0000"/>
                </a:solidFill>
              </a:rPr>
              <a:t>INNOVASI 2017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1500166" y="5286388"/>
            <a:ext cx="6286544" cy="1143008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Algerian" pitchFamily="82" charset="0"/>
              </a:rPr>
              <a:t>KOMPETEN DAN BERETIKA</a:t>
            </a:r>
          </a:p>
          <a:p>
            <a:pPr algn="ctr"/>
            <a:endParaRPr lang="en-US" sz="2400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1500166" y="0"/>
            <a:ext cx="6286544" cy="928670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BADAN KEPEGAWAIAN NEGARA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+mj-lt"/>
              </a:rPr>
              <a:t>KANTOR REGIONAL XIV</a:t>
            </a:r>
            <a:endParaRPr lang="en-US" sz="1400" dirty="0" smtClean="0">
              <a:solidFill>
                <a:srgbClr val="0070C0"/>
              </a:solidFill>
              <a:latin typeface="+mj-lt"/>
            </a:endParaRPr>
          </a:p>
          <a:p>
            <a:pPr algn="ctr"/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7157" y="785794"/>
          <a:ext cx="8429686" cy="5673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385"/>
                <a:gridCol w="3269457"/>
                <a:gridCol w="2107422"/>
                <a:gridCol w="2107422"/>
              </a:tblGrid>
              <a:tr h="51296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PROG APLIKASI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TH KEGIATAN RANCANG BANGUN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IMPLENTASI/EVALUASI/PE</a:t>
                      </a:r>
                    </a:p>
                    <a:p>
                      <a:pPr algn="ctr"/>
                      <a:r>
                        <a:rPr lang="en-US" dirty="0" smtClean="0"/>
                        <a:t>NGEMB</a:t>
                      </a:r>
                      <a:endParaRPr lang="en-US" dirty="0"/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INFOKENPA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0070C0"/>
                          </a:solidFill>
                        </a:rPr>
                        <a:t>RUNNING 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2016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PTSP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(Jan-Jun)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2017………..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SIBUTA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2018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SIKEMAS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MAILTRACKING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PENGEMB </a:t>
                      </a:r>
                      <a:r>
                        <a:rPr lang="en-US" i="1" dirty="0" smtClean="0"/>
                        <a:t>WEBSITE </a:t>
                      </a:r>
                      <a:r>
                        <a:rPr lang="en-US" i="0" dirty="0" smtClean="0"/>
                        <a:t>(</a:t>
                      </a:r>
                      <a:r>
                        <a:rPr lang="en-US" i="0" dirty="0" err="1" smtClean="0"/>
                        <a:t>Penambahan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Fitur</a:t>
                      </a:r>
                      <a:r>
                        <a:rPr lang="en-US" i="0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2017………..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e-Archive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12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Sms</a:t>
                      </a:r>
                      <a:r>
                        <a:rPr lang="en-US" i="1" dirty="0" smtClean="0"/>
                        <a:t> Center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2017……….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1538" y="285728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PROGRAM APLIKASI PELAYANAN KEPEGAWAIAN</a:t>
            </a:r>
            <a:endParaRPr lang="en-US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00026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>
                <a:latin typeface="Calibri"/>
                <a:ea typeface="Calibri"/>
                <a:cs typeface="Times New Roman"/>
              </a:rPr>
              <a:t>Aplikasi Pelayanan Terpadu Satu Pintu (PTSP)</a:t>
            </a:r>
            <a:br>
              <a:rPr lang="id-ID" sz="4400" dirty="0" smtClean="0">
                <a:latin typeface="Calibri"/>
                <a:ea typeface="Calibri"/>
                <a:cs typeface="Times New Roman"/>
              </a:rPr>
            </a:b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kumimoji="0" lang="id-ID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plikasi Pelayanan Terpadu Satu Pintu (PTSP)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2017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2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Pengembangan aplikasi / penambahan fitur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Agustus s/d Oktober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00026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>
                <a:latin typeface="Calibri"/>
                <a:ea typeface="Calibri"/>
                <a:cs typeface="Times New Roman"/>
              </a:rPr>
              <a:t>Aplikasi Mailtracking</a:t>
            </a:r>
            <a:br>
              <a:rPr lang="id-ID" sz="4400" dirty="0" smtClean="0">
                <a:latin typeface="Calibri"/>
                <a:ea typeface="Calibri"/>
                <a:cs typeface="Times New Roman"/>
              </a:rPr>
            </a:b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Aplikasi Mailtracking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 2017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2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Pengembangan aplikasi / penambahan fitur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Agustus s/d Oktober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00026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>
                <a:latin typeface="Calibri"/>
                <a:ea typeface="Calibri"/>
                <a:cs typeface="Times New Roman"/>
              </a:rPr>
              <a:t>Aplikasi Sistem Indeks Kepuasan Masyarakat (SIKEMAS)</a:t>
            </a: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Pembuatan aplikasi Sistem Indeks Kepuasan Masyarakat (SIKEMAS)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2017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2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Peralatan Penunjang (Penunjukan Langsung)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Rp 11.566.000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00026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/>
              <a:t>Website Kanreg XIV BKN Manokwari</a:t>
            </a: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Website Kanreg XIV BKN Manokwari (Pengembangan / Penambahan Fitur)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772400" cy="100013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>
                <a:latin typeface="Calibri"/>
                <a:ea typeface="Calibri"/>
                <a:cs typeface="Times New Roman"/>
              </a:rPr>
              <a:t>Aplikasi SMS Center</a:t>
            </a: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Pembuatan Aplikasi SMS Center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2017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2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Peralatan Penunjang (Penunjukan Langsung)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Rp 16.204.000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772400" cy="100013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4400" dirty="0" smtClean="0"/>
              <a:t>Aplikasi e-Arsip</a:t>
            </a: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6" y="3000372"/>
          <a:ext cx="8286812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4"/>
                <a:gridCol w="3429024"/>
                <a:gridCol w="2143141"/>
                <a:gridCol w="2071703"/>
              </a:tblGrid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KEGIATAN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/>
                    </a:p>
                  </a:txBody>
                  <a:tcPr/>
                </a:tc>
              </a:tr>
              <a:tr h="442278">
                <a:tc>
                  <a:txBody>
                    <a:bodyPr/>
                    <a:lstStyle/>
                    <a:p>
                      <a:pPr algn="ctr"/>
                      <a:r>
                        <a:rPr lang="id-ID" sz="1400" smtClean="0"/>
                        <a:t>1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Aplikasi e-Arsip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d-ID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Januari s/d Juni 2017</a:t>
                      </a:r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134</TotalTime>
  <Words>246</Words>
  <Application>Microsoft Office PowerPoint</Application>
  <PresentationFormat>On-screen Show (4:3)</PresentationFormat>
  <Paragraphs>114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Slide 1</vt:lpstr>
      <vt:lpstr>Slide 2</vt:lpstr>
      <vt:lpstr>Aplikasi Pelayanan Terpadu Satu Pintu (PTSP) </vt:lpstr>
      <vt:lpstr>Aplikasi Mailtracking </vt:lpstr>
      <vt:lpstr>Aplikasi Sistem Indeks Kepuasan Masyarakat (SIKEMAS)</vt:lpstr>
      <vt:lpstr>Website Kanreg XIV BKN Manokwari</vt:lpstr>
      <vt:lpstr>Aplikasi SMS Center</vt:lpstr>
      <vt:lpstr>Aplikasi e-Arsip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Pelayanan Terpadu Satu Pintu (PTSP)</dc:title>
  <dc:creator>Microsoft</dc:creator>
  <cp:lastModifiedBy>user</cp:lastModifiedBy>
  <cp:revision>18</cp:revision>
  <dcterms:created xsi:type="dcterms:W3CDTF">2016-12-28T05:13:11Z</dcterms:created>
  <dcterms:modified xsi:type="dcterms:W3CDTF">2017-01-05T22:56:57Z</dcterms:modified>
</cp:coreProperties>
</file>