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73" r:id="rId4"/>
    <p:sldId id="263" r:id="rId5"/>
    <p:sldId id="270" r:id="rId6"/>
    <p:sldId id="264" r:id="rId7"/>
    <p:sldId id="265" r:id="rId8"/>
    <p:sldId id="266" r:id="rId9"/>
    <p:sldId id="267" r:id="rId10"/>
    <p:sldId id="268" r:id="rId11"/>
    <p:sldId id="269" r:id="rId12"/>
    <p:sldId id="261" r:id="rId13"/>
    <p:sldId id="260" r:id="rId14"/>
    <p:sldId id="258" r:id="rId15"/>
    <p:sldId id="274" r:id="rId16"/>
    <p:sldId id="271" r:id="rId1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2" autoAdjust="0"/>
    <p:restoredTop sz="94660"/>
  </p:normalViewPr>
  <p:slideViewPr>
    <p:cSldViewPr>
      <p:cViewPr varScale="1">
        <p:scale>
          <a:sx n="83" d="100"/>
          <a:sy n="83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FAD0B-0214-49CF-A495-2852163CCE8F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EF9E7-999B-4169-9BED-FF5CD85A5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75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F3334-409C-4571-ADC0-67DCA351A10D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ED86F-748D-4FDF-AA2B-EBDEA65B2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4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ED86F-748D-4FDF-AA2B-EBDEA65B2D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18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ED86F-748D-4FDF-AA2B-EBDEA65B2D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60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ED86F-748D-4FDF-AA2B-EBDEA65B2D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03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ED86F-748D-4FDF-AA2B-EBDEA65B2D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53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ED86F-748D-4FDF-AA2B-EBDEA65B2D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00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ED86F-748D-4FDF-AA2B-EBDEA65B2D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25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ED86F-748D-4FDF-AA2B-EBDEA65B2D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7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ED86F-748D-4FDF-AA2B-EBDEA65B2D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76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ED86F-748D-4FDF-AA2B-EBDEA65B2D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24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ED86F-748D-4FDF-AA2B-EBDEA65B2D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93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ED86F-748D-4FDF-AA2B-EBDEA65B2D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3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ED86F-748D-4FDF-AA2B-EBDEA65B2D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20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ED86F-748D-4FDF-AA2B-EBDEA65B2D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39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ED86F-748D-4FDF-AA2B-EBDEA65B2D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84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ED86F-748D-4FDF-AA2B-EBDEA65B2D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30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ED86F-748D-4FDF-AA2B-EBDEA65B2D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89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7073-4F53-4656-9A17-B71A6F6CE22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FB07-E0C6-49A5-B2AC-8794E1007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7073-4F53-4656-9A17-B71A6F6CE22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FB07-E0C6-49A5-B2AC-8794E1007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7073-4F53-4656-9A17-B71A6F6CE22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FB07-E0C6-49A5-B2AC-8794E1007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7073-4F53-4656-9A17-B71A6F6CE22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FB07-E0C6-49A5-B2AC-8794E1007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7073-4F53-4656-9A17-B71A6F6CE22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FB07-E0C6-49A5-B2AC-8794E1007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7073-4F53-4656-9A17-B71A6F6CE22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FB07-E0C6-49A5-B2AC-8794E1007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7073-4F53-4656-9A17-B71A6F6CE22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FB07-E0C6-49A5-B2AC-8794E1007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7073-4F53-4656-9A17-B71A6F6CE22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FB07-E0C6-49A5-B2AC-8794E1007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7073-4F53-4656-9A17-B71A6F6CE22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FB07-E0C6-49A5-B2AC-8794E1007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7073-4F53-4656-9A17-B71A6F6CE22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FB07-E0C6-49A5-B2AC-8794E1007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7073-4F53-4656-9A17-B71A6F6CE22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00FB07-E0C6-49A5-B2AC-8794E10076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A77073-4F53-4656-9A17-B71A6F6CE22C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00FB07-E0C6-49A5-B2AC-8794E100769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1928802"/>
            <a:ext cx="7529538" cy="1714512"/>
          </a:xfrm>
        </p:spPr>
        <p:txBody>
          <a:bodyPr/>
          <a:lstStyle/>
          <a:p>
            <a:r>
              <a:rPr lang="en-US" dirty="0" smtClean="0"/>
              <a:t>INOVASI KANREG VII BKN </a:t>
            </a:r>
            <a:br>
              <a:rPr lang="en-US" dirty="0" smtClean="0"/>
            </a:br>
            <a:r>
              <a:rPr lang="en-US" dirty="0" smtClean="0"/>
              <a:t>PALEMBANG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72198" y="4929198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TAHUN 2017</a:t>
            </a:r>
            <a:endParaRPr lang="en-US" sz="2800" dirty="0"/>
          </a:p>
        </p:txBody>
      </p:sp>
      <p:pic>
        <p:nvPicPr>
          <p:cNvPr id="7" name="Picture 6" descr="INOVA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TAMPILAN APLIKASI USUL KEPEGAWAIAN</a:t>
            </a:r>
            <a:endParaRPr lang="en-US" sz="3600" b="1" dirty="0"/>
          </a:p>
        </p:txBody>
      </p:sp>
      <p:pic>
        <p:nvPicPr>
          <p:cNvPr id="4" name="Content Placeholder 3" descr="Inbok_Teknsi_Teknis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181225"/>
            <a:ext cx="9144000" cy="4676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>
            <a:off x="3857620" y="3571876"/>
            <a:ext cx="185738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AYANAN_TERPAD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525030"/>
          </a:xfrm>
          <a:prstGeom prst="rect">
            <a:avLst/>
          </a:prstGeom>
        </p:spPr>
      </p:pic>
      <p:pic>
        <p:nvPicPr>
          <p:cNvPr id="8" name="Picture 7" descr="MANDI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86256"/>
            <a:ext cx="9144000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35716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APLIKASI SMS GATEWAY</a:t>
            </a:r>
            <a:endParaRPr lang="en-US" sz="3600" b="1" dirty="0"/>
          </a:p>
        </p:txBody>
      </p:sp>
      <p:pic>
        <p:nvPicPr>
          <p:cNvPr id="4" name="Picture 3" descr="smsgatew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1613"/>
            <a:ext cx="9144000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BSA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9144000" cy="600076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85725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APLIKASI WEB BERSAMA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GITALARSI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0098"/>
            <a:ext cx="9144000" cy="531790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92869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APLIKASI DIGITALISASI ARSIP PENSIUN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INOVASI KANREG VII BKN PALEMBANG</a:t>
            </a:r>
            <a:endParaRPr lang="en-US" sz="4000" b="1" dirty="0"/>
          </a:p>
        </p:txBody>
      </p:sp>
      <p:pic>
        <p:nvPicPr>
          <p:cNvPr id="5" name="Picture 4" descr="TIMEL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9144000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3000372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SEKIAN DAN TERIMA KASIH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ANREG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60"/>
            <a:ext cx="9144000" cy="537586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85724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APLIKASI KANREG VII PALEMBANG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APLIKASI MENGGUNAKAN INTERNET</a:t>
            </a:r>
            <a:endParaRPr lang="en-US" sz="4000" b="1" dirty="0"/>
          </a:p>
        </p:txBody>
      </p:sp>
      <p:pic>
        <p:nvPicPr>
          <p:cNvPr id="4" name="Picture 3" descr="PUBLI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8802"/>
            <a:ext cx="9144000" cy="4929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YANAN_TERPAD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9144000" cy="535782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57174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APLIKASI JARINGAN LOKAL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MEKANISME APLIKASI TAMU</a:t>
            </a:r>
            <a:endParaRPr lang="en-US" dirty="0"/>
          </a:p>
        </p:txBody>
      </p:sp>
      <p:pic>
        <p:nvPicPr>
          <p:cNvPr id="4" name="Picture 3" descr="MEKANISMETAM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0888"/>
            <a:ext cx="9144000" cy="4897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000132"/>
          </a:xfrm>
        </p:spPr>
        <p:txBody>
          <a:bodyPr>
            <a:normAutofit/>
          </a:bodyPr>
          <a:lstStyle/>
          <a:p>
            <a:r>
              <a:rPr lang="en-US" dirty="0" smtClean="0"/>
              <a:t>TAMPILAN APLIKASI TAMU</a:t>
            </a:r>
            <a:endParaRPr lang="en-US" dirty="0"/>
          </a:p>
        </p:txBody>
      </p:sp>
      <p:pic>
        <p:nvPicPr>
          <p:cNvPr id="4" name="Picture 3" descr="Form_Registrasi_Tam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9144000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m_Inbok_Tam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364"/>
            <a:ext cx="9144000" cy="500063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dirty="0" smtClean="0"/>
              <a:t>DAFTAR TAMU PERHARI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PENCETAKAN KARTU TAMU</a:t>
            </a:r>
            <a:endParaRPr lang="en-US" dirty="0"/>
          </a:p>
        </p:txBody>
      </p:sp>
      <p:pic>
        <p:nvPicPr>
          <p:cNvPr id="4" name="Picture 3" descr="Form_Kartu_Tam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8802"/>
            <a:ext cx="9144000" cy="4929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TAMPILAN DAFTAR TAMU</a:t>
            </a:r>
            <a:endParaRPr lang="en-US" dirty="0"/>
          </a:p>
        </p:txBody>
      </p:sp>
      <p:pic>
        <p:nvPicPr>
          <p:cNvPr id="4" name="Content Placeholder 3" descr="Form_Inbok_seluruh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857364"/>
            <a:ext cx="9144000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398</TotalTime>
  <Words>70</Words>
  <Application>Microsoft Office PowerPoint</Application>
  <PresentationFormat>On-screen Show (4:3)</PresentationFormat>
  <Paragraphs>32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INOVASI KANREG VII BKN  PALEMBANG</vt:lpstr>
      <vt:lpstr>APLIKASI KANREG VII PALEMBANG</vt:lpstr>
      <vt:lpstr>APLIKASI MENGGUNAKAN INTERNET</vt:lpstr>
      <vt:lpstr>APLIKASI JARINGAN LOKAL</vt:lpstr>
      <vt:lpstr>MEKANISME APLIKASI TAMU</vt:lpstr>
      <vt:lpstr>TAMPILAN APLIKASI TAMU</vt:lpstr>
      <vt:lpstr>DAFTAR TAMU PERHARI</vt:lpstr>
      <vt:lpstr>PENCETAKAN KARTU TAMU</vt:lpstr>
      <vt:lpstr>TAMPILAN DAFTAR TAMU</vt:lpstr>
      <vt:lpstr>TAMPILAN APLIKASI USUL KEPEGAWAIAN</vt:lpstr>
      <vt:lpstr>PowerPoint Presentation</vt:lpstr>
      <vt:lpstr>APLIKASI SMS GATEWAY</vt:lpstr>
      <vt:lpstr>APLIKASI WEB BERSAMA</vt:lpstr>
      <vt:lpstr>APLIKASI DIGITALISASI ARSIP PENSIUN</vt:lpstr>
      <vt:lpstr>INOVASI KANREG VII BKN PALEMBANG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PELAYANAN TAMU SATU PINTU</dc:title>
  <dc:creator>ASUSA46Ci3INVI64B</dc:creator>
  <cp:lastModifiedBy>USER</cp:lastModifiedBy>
  <cp:revision>42</cp:revision>
  <cp:lastPrinted>2017-01-06T01:18:02Z</cp:lastPrinted>
  <dcterms:created xsi:type="dcterms:W3CDTF">2017-01-03T12:35:23Z</dcterms:created>
  <dcterms:modified xsi:type="dcterms:W3CDTF">2017-01-06T01:18:13Z</dcterms:modified>
</cp:coreProperties>
</file>