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12" r:id="rId2"/>
    <p:sldMasterId id="2147484105" r:id="rId3"/>
  </p:sldMasterIdLst>
  <p:notesMasterIdLst>
    <p:notesMasterId r:id="rId27"/>
  </p:notesMasterIdLst>
  <p:handoutMasterIdLst>
    <p:handoutMasterId r:id="rId28"/>
  </p:handoutMasterIdLst>
  <p:sldIdLst>
    <p:sldId id="294" r:id="rId4"/>
    <p:sldId id="272" r:id="rId5"/>
    <p:sldId id="285" r:id="rId6"/>
    <p:sldId id="287" r:id="rId7"/>
    <p:sldId id="306" r:id="rId8"/>
    <p:sldId id="307" r:id="rId9"/>
    <p:sldId id="310" r:id="rId10"/>
    <p:sldId id="309" r:id="rId11"/>
    <p:sldId id="308" r:id="rId12"/>
    <p:sldId id="283" r:id="rId13"/>
    <p:sldId id="319" r:id="rId14"/>
    <p:sldId id="320" r:id="rId15"/>
    <p:sldId id="321" r:id="rId16"/>
    <p:sldId id="322" r:id="rId17"/>
    <p:sldId id="318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269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0066"/>
    <a:srgbClr val="0000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92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6D98281-093A-43F4-8C94-172EC12A5746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EEFBEA3-4EFE-4986-9CE0-923130D23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44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87DBD817-011C-4DBD-B5A0-11A44CD55143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58CB0B7-AAD3-4372-9CD3-40221BDA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7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162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90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23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58" algn="l" defTabSz="913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275"/>
            <a:fld id="{43C8F190-6A79-4E23-8D25-A23F693DAB6F}" type="slidenum">
              <a:rPr lang="en-US" smtClean="0">
                <a:solidFill>
                  <a:srgbClr val="000000"/>
                </a:solidFill>
                <a:latin typeface="Calibri" pitchFamily="34" charset="0"/>
              </a:rPr>
              <a:pPr defTabSz="930275"/>
              <a:t>2</a:t>
            </a:fld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0A83DD-0D00-4C51-8365-F79FF8412A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349B2-046A-4086-ADDA-26B99066476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8DD41-0E7A-440F-B052-35B55A253D31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E588-1899-4E98-87C4-6D55712E1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6BA5-C830-41FF-A474-5E8FADCBC3B8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70A4-6246-4730-847E-9FC0C76D1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0B10-864A-4BA1-B690-2ACC0B686526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7562F-93E0-45EE-A5FF-91598F2D4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1F48E28F-64DF-429A-8730-29BD7978E5D6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DDE9061-C099-4708-946F-23D30AFB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C44C56A-2BED-496C-B91B-2031154DF2EA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009BFC83-EA70-4D3E-9CBB-3E82D8AF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B6CD8BC-4629-465C-85E9-B7188F12ACBD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2CC85CDD-B0ED-4B51-9527-E4A3D7E3A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6AB2A84-42D3-4027-B797-68F3ECF49FDE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A5C6099D-6DF8-4B86-A104-035159D6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B49E88F-2668-49EE-8F3F-73621F17DCAC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EEC4BDF-5C70-49CE-9B21-B91B0E381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B1AD8A3E-7B3B-404F-A440-84A8D16FD103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28D37AC-18EC-48BF-A6A3-971A13A8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16D8A70-A698-4C28-96EC-830091C5D608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EB3192A-25C1-419C-B74E-6C5A15694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53F83BB4-6BE4-47A4-B049-E1829605EF54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32C9A9C-C748-4AA9-B8E0-88B7B8A0F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F94A-263D-4BAC-BDD5-50ACBA8A20C0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D120-AF66-477E-9CBE-6D5689F03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3" indent="0">
              <a:buNone/>
              <a:defRPr sz="2400"/>
            </a:lvl3pPr>
            <a:lvl4pPr marL="1369896" indent="0">
              <a:buNone/>
              <a:defRPr sz="2000"/>
            </a:lvl4pPr>
            <a:lvl5pPr marL="1826529" indent="0">
              <a:buNone/>
              <a:defRPr sz="2000"/>
            </a:lvl5pPr>
            <a:lvl6pPr marL="2283162" indent="0">
              <a:buNone/>
              <a:defRPr sz="2000"/>
            </a:lvl6pPr>
            <a:lvl7pPr marL="2739790" indent="0">
              <a:buNone/>
              <a:defRPr sz="2000"/>
            </a:lvl7pPr>
            <a:lvl8pPr marL="3196423" indent="0">
              <a:buNone/>
              <a:defRPr sz="2000"/>
            </a:lvl8pPr>
            <a:lvl9pPr marL="365305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9DE1B72-18C1-4410-B261-22698DF8E804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8CFF0AE3-C36F-449A-8989-F7A2982BD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E5C3C31A-24E3-4F07-91ED-F39B32C396F2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6A4B4037-E1C8-4598-9CB6-1F13A10A7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F3CA9567-79C7-4F27-860F-0D2BA9344021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D7969198-7A0F-4980-A98A-733B78893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2E4A4575-E1C6-412A-ABAB-DCC17D1268AA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B20AAB4-FEE6-4B78-B6AA-83558C0EFB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A8A4C55-AA3C-4936-BA50-23490EE1C034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D81BF3B-02D9-4893-B9D1-8168719C7A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67355342-F98D-4300-8B4F-A69AF50C30E0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5465337-1001-463C-B143-5A86FB7F1D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06C14-A2BF-4E8B-8F93-568883068E04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9E699-EA4B-4114-A122-E9F03972B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79F33-C115-47E7-BB7F-DFAFA668F133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667F6-B29E-4BB7-A463-1134022889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3F818523-F80B-4942-84DC-41043EA982B0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75591BF-10AB-4191-A479-2A81DC069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7BAB8-3766-44BE-8D73-7A6971955C4B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1B488-6CF4-41AC-991F-ADC6E7A568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2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0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AD34-91B2-4C96-9DB1-9C4C5D1DA339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6172-34D3-4905-AADB-903B83294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E401995-092E-4B79-90F4-0A0837B00D93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1D507BB-D3D2-4BFD-A4FB-318A6465EC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A827894-2116-45B4-85A0-E5DB46D43C6D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61C8023-4E14-4DE8-A88F-A75A0BF759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DC6C3-9D68-40C6-9080-034CC010E1C5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1DDD8-A503-4E25-9145-476DCE5294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1FC72E-2236-468F-87D9-0F1EA846046C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D964-D593-4032-AF82-69E1DD5292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2848-F18F-4718-88D0-18BC251FE2FD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73744-ECD3-42DF-9709-42B49EB2E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3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9" indent="0">
              <a:buNone/>
              <a:defRPr sz="1600" b="1"/>
            </a:lvl5pPr>
            <a:lvl6pPr marL="2283162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23" indent="0">
              <a:buNone/>
              <a:defRPr sz="1600" b="1"/>
            </a:lvl8pPr>
            <a:lvl9pPr marL="36530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8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C58E-D4F8-4FF1-BEB0-9EE4EEBC1510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5B817-DA0E-4421-BF92-29A7AFED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0590-E41B-4B33-A097-F8DBF76E4DD4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F082-E487-4568-828F-22D5A8D42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7B97-2D97-4569-A76A-EDDB7DD3834B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AADE-DADA-41E6-BA3A-E3F3A7A1C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5747B-E488-4CCE-9D96-95958D17EF13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21E3-EBAA-4904-8413-A0A63872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8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3" indent="0">
              <a:buNone/>
              <a:defRPr sz="2400"/>
            </a:lvl3pPr>
            <a:lvl4pPr marL="1369896" indent="0">
              <a:buNone/>
              <a:defRPr sz="2000"/>
            </a:lvl4pPr>
            <a:lvl5pPr marL="1826529" indent="0">
              <a:buNone/>
              <a:defRPr sz="2000"/>
            </a:lvl5pPr>
            <a:lvl6pPr marL="2283162" indent="0">
              <a:buNone/>
              <a:defRPr sz="2000"/>
            </a:lvl6pPr>
            <a:lvl7pPr marL="2739790" indent="0">
              <a:buNone/>
              <a:defRPr sz="2000"/>
            </a:lvl7pPr>
            <a:lvl8pPr marL="3196423" indent="0">
              <a:buNone/>
              <a:defRPr sz="2000"/>
            </a:lvl8pPr>
            <a:lvl9pPr marL="365305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3" indent="0">
              <a:buNone/>
              <a:defRPr sz="1000"/>
            </a:lvl3pPr>
            <a:lvl4pPr marL="1369896" indent="0">
              <a:buNone/>
              <a:defRPr sz="900"/>
            </a:lvl4pPr>
            <a:lvl5pPr marL="1826529" indent="0">
              <a:buNone/>
              <a:defRPr sz="900"/>
            </a:lvl5pPr>
            <a:lvl6pPr marL="2283162" indent="0">
              <a:buNone/>
              <a:defRPr sz="900"/>
            </a:lvl6pPr>
            <a:lvl7pPr marL="2739790" indent="0">
              <a:buNone/>
              <a:defRPr sz="900"/>
            </a:lvl7pPr>
            <a:lvl8pPr marL="3196423" indent="0">
              <a:buNone/>
              <a:defRPr sz="900"/>
            </a:lvl8pPr>
            <a:lvl9pPr marL="365305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A5DC-6723-4725-A947-1E00A024E763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6B30-2E65-4BF2-9D34-1CC9CD5B5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5F5957-3053-43EB-86C4-485606DB781C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CE440E-805C-4A3E-A635-18AE25E3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2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8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5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6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8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40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72" indent="-228314" algn="l" defTabSz="9132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9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62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8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777E92-0E59-4E03-ABBA-2FB7F0330096}" type="datetimeFigureOut">
              <a:rPr lang="en-US"/>
              <a:pPr>
                <a:defRPr/>
              </a:pPr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26" tIns="45664" rIns="91326" bIns="45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2AF51A1-D6D0-41F2-86ED-F2831E918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476" indent="-228314" algn="l" defTabSz="913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108" indent="-228314" algn="l" defTabSz="913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740" indent="-228314" algn="l" defTabSz="913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372" indent="-228314" algn="l" defTabSz="9132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9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62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23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8" algn="l" defTabSz="9132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5F5957-3053-43EB-86C4-485606DB781C}" type="datetimeFigureOut">
              <a:rPr lang="en-US" smtClean="0"/>
              <a:pPr>
                <a:defRPr/>
              </a:pPr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CE440E-805C-4A3E-A635-18AE25E378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anreg9-EDIT-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 descr="garuda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0"/>
            <a:ext cx="785813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12"/>
          <p:cNvSpPr txBox="1">
            <a:spLocks noChangeArrowheads="1"/>
          </p:cNvSpPr>
          <p:nvPr/>
        </p:nvSpPr>
        <p:spPr bwMode="auto">
          <a:xfrm>
            <a:off x="7715250" y="95250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100" b="1">
                <a:latin typeface="Calibri" pitchFamily="34" charset="0"/>
              </a:rPr>
              <a:t>KANREG IX </a:t>
            </a:r>
            <a:r>
              <a:rPr lang="en-US" sz="1100" b="1">
                <a:latin typeface="Calibri" pitchFamily="34" charset="0"/>
              </a:rPr>
              <a:t>BKN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214546" y="6072206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KANTOR REGIONAL IX BKN JAYAPURA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5265" y="1905000"/>
            <a:ext cx="8158735" cy="1077105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TAMPILAN</a:t>
            </a:r>
          </a:p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SMS GATEWAY KANREG IX BKN JAYAPURA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7239" r="11699" b="15281"/>
          <a:stretch>
            <a:fillRect/>
          </a:stretch>
        </p:blipFill>
        <p:spPr>
          <a:xfrm>
            <a:off x="381000" y="762000"/>
            <a:ext cx="8610600" cy="601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52400"/>
            <a:ext cx="7559275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TAMPILAN MENU ANTRIAN SMS MASUK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6311" y="152400"/>
            <a:ext cx="7902254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TAMPILAN SMS TERKIRIM MASAL KE BKD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4558" r="11859"/>
          <a:stretch>
            <a:fillRect/>
          </a:stretch>
        </p:blipFill>
        <p:spPr>
          <a:xfrm>
            <a:off x="381000" y="838200"/>
            <a:ext cx="8763000" cy="586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9792" y="152400"/>
            <a:ext cx="4475289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TAMPILAN SMS MASUK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6166" r="12660"/>
          <a:stretch>
            <a:fillRect/>
          </a:stretch>
        </p:blipFill>
        <p:spPr>
          <a:xfrm>
            <a:off x="304800" y="838200"/>
            <a:ext cx="8839199" cy="601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1242" y="152400"/>
            <a:ext cx="6772393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TAMPILAN SMS SARAN DAN KRITIK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10897" t="2413" r="12340"/>
          <a:stretch>
            <a:fillRect/>
          </a:stretch>
        </p:blipFill>
        <p:spPr>
          <a:xfrm>
            <a:off x="381000" y="838200"/>
            <a:ext cx="8763000" cy="601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5265" y="1905000"/>
            <a:ext cx="8158735" cy="1077105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PETUNJUK PENGGUNAAN</a:t>
            </a:r>
          </a:p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SMS GATEWAY KANREG IX BKN JAYAPURA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9680" y="304800"/>
            <a:ext cx="3977783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DATA PNS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371600"/>
            <a:ext cx="67056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NIP#NIP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NIP#197205292011042001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0266" y="304800"/>
            <a:ext cx="6036615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KENAIKAN PANGKAT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371600"/>
            <a:ext cx="67056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KP#NIP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KP#197304011995032003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1753" y="304800"/>
            <a:ext cx="3813635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PENSIUN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371600"/>
            <a:ext cx="6934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PENS#NIP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PENS#196810231997121001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1066" y="304800"/>
            <a:ext cx="3695012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KARPEG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371600"/>
            <a:ext cx="7239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KARPEG#NIP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KARPEG#197304011995032003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050925"/>
            <a:ext cx="5181600" cy="244475"/>
          </a:xfrm>
        </p:spPr>
        <p:txBody>
          <a:bodyPr rtlCol="0">
            <a:noAutofit/>
          </a:bodyPr>
          <a:lstStyle/>
          <a:p>
            <a:pPr defTabSz="913263" eaLnBrk="1" fontAlgn="auto" hangingPunct="1">
              <a:spcAft>
                <a:spcPts val="0"/>
              </a:spcAft>
              <a:defRPr/>
            </a:pPr>
            <a:r>
              <a:rPr lang="id-ID" sz="2800" b="1" spc="50" dirty="0" smtClean="0">
                <a:ln w="11430"/>
                <a:latin typeface="Cambria" pitchFamily="18" charset="0"/>
              </a:rPr>
              <a:t>Kanreg IX BKN Jayapura</a:t>
            </a:r>
            <a:endParaRPr lang="en-US" sz="2800" b="1" spc="600" dirty="0">
              <a:ln w="11430"/>
              <a:latin typeface="Cambria" pitchFamily="18" charset="0"/>
            </a:endParaRPr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7815263" y="6227763"/>
          <a:ext cx="11890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5" imgW="6742080" imgH="2937240" progId="">
                  <p:embed/>
                </p:oleObj>
              </mc:Choice>
              <mc:Fallback>
                <p:oleObj name="CorelDRAW" r:id="rId5" imgW="6742080" imgH="293724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5263" y="6227763"/>
                        <a:ext cx="11890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857250" y="4143375"/>
            <a:ext cx="7772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6" tIns="45664" rIns="91326" bIns="45664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b="1" spc="50" dirty="0">
              <a:ln w="11430"/>
              <a:solidFill>
                <a:srgbClr val="00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853414" y="1986245"/>
            <a:ext cx="7362840" cy="3891038"/>
          </a:xfrm>
          <a:prstGeom prst="rect">
            <a:avLst/>
          </a:prstGeom>
        </p:spPr>
        <p:txBody>
          <a:bodyPr lIns="91326" tIns="45664" rIns="91326" bIns="45664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id-ID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Aplikasi</a:t>
            </a:r>
          </a:p>
          <a:p>
            <a:pPr algn="r">
              <a:lnSpc>
                <a:spcPct val="150000"/>
              </a:lnSpc>
              <a:defRPr/>
            </a:pPr>
            <a:r>
              <a:rPr lang="en-AU" sz="32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SMS GATEWAY KANREG IX </a:t>
            </a:r>
            <a:endParaRPr lang="en-US" sz="3200" b="1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en-GB" sz="2000" b="1" spc="50" dirty="0" err="1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Ja</a:t>
            </a:r>
            <a:r>
              <a:rPr lang="id-ID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yapura</a:t>
            </a:r>
            <a:r>
              <a:rPr lang="en-GB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id-ID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03</a:t>
            </a:r>
            <a:r>
              <a:rPr lang="en-GB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id-ID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Januari</a:t>
            </a:r>
            <a:r>
              <a:rPr lang="en-GB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201</a:t>
            </a:r>
            <a:r>
              <a:rPr lang="id-ID" sz="2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7</a:t>
            </a:r>
            <a:endParaRPr lang="en-GB" sz="2000" b="1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0"/>
            <a:ext cx="9048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7472" y="304800"/>
            <a:ext cx="3262201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KARIS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371600"/>
            <a:ext cx="7239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KARIS#NIP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KARIS#197304011995032003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4917" y="304800"/>
            <a:ext cx="3427311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CEK INFO KARSU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371600"/>
            <a:ext cx="7239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KARSU#NIP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800" dirty="0" err="1" smtClean="0"/>
              <a:t>Contoh</a:t>
            </a:r>
            <a:r>
              <a:rPr lang="en-AU" sz="2800" dirty="0" smtClean="0"/>
              <a:t>: KARSU#197304011995032003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8225" y="304800"/>
            <a:ext cx="5020696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KIRIM SARAN DAN KRITIK</a:t>
            </a:r>
            <a:endParaRPr lang="en-US" sz="3200" b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371600"/>
            <a:ext cx="7239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smtClean="0"/>
              <a:t>KETIK :</a:t>
            </a:r>
          </a:p>
          <a:p>
            <a:endParaRPr lang="en-AU" sz="2800" dirty="0"/>
          </a:p>
          <a:p>
            <a:r>
              <a:rPr lang="en-AU" sz="2800" dirty="0" smtClean="0"/>
              <a:t>	SARAN#SARAN ANDA</a:t>
            </a:r>
          </a:p>
          <a:p>
            <a:endParaRPr lang="en-AU" sz="1100" dirty="0" smtClean="0"/>
          </a:p>
          <a:p>
            <a:r>
              <a:rPr lang="en-AU" sz="2800" dirty="0"/>
              <a:t>	</a:t>
            </a:r>
            <a:r>
              <a:rPr lang="en-AU" sz="2400" dirty="0" err="1" smtClean="0"/>
              <a:t>Contoh</a:t>
            </a:r>
            <a:r>
              <a:rPr lang="en-AU" sz="2400" dirty="0" smtClean="0"/>
              <a:t>: SARAN#TINGKATKAN KINERJA BKN</a:t>
            </a:r>
          </a:p>
          <a:p>
            <a:endParaRPr lang="en-AU" sz="2800" dirty="0"/>
          </a:p>
          <a:p>
            <a:r>
              <a:rPr lang="en-AU" sz="2800" dirty="0" smtClean="0"/>
              <a:t>KIRIM  </a:t>
            </a:r>
            <a:r>
              <a:rPr lang="en-AU" sz="2800" dirty="0" err="1" smtClean="0"/>
              <a:t>ke</a:t>
            </a:r>
            <a:r>
              <a:rPr lang="en-AU" sz="2800" dirty="0" smtClean="0"/>
              <a:t> :</a:t>
            </a:r>
          </a:p>
          <a:p>
            <a:endParaRPr lang="en-AU" sz="2800" dirty="0"/>
          </a:p>
          <a:p>
            <a:r>
              <a:rPr lang="en-AU" sz="2800" dirty="0" smtClean="0"/>
              <a:t>	</a:t>
            </a:r>
            <a:r>
              <a:rPr lang="en-AU" sz="4000" dirty="0" smtClean="0"/>
              <a:t>081247264556</a:t>
            </a:r>
          </a:p>
          <a:p>
            <a:endParaRPr lang="en-AU" sz="2800" dirty="0"/>
          </a:p>
          <a:p>
            <a:endParaRPr lang="en-AU" sz="2800" dirty="0" smtClean="0"/>
          </a:p>
          <a:p>
            <a:r>
              <a:rPr lang="en-AU" sz="2800" i="1" dirty="0" err="1" smtClean="0">
                <a:solidFill>
                  <a:srgbClr val="FF0000"/>
                </a:solidFill>
              </a:rPr>
              <a:t>Catatan</a:t>
            </a:r>
            <a:r>
              <a:rPr lang="en-AU" sz="2800" i="1" dirty="0" smtClean="0">
                <a:solidFill>
                  <a:srgbClr val="FF0000"/>
                </a:solidFill>
              </a:rPr>
              <a:t>: NIP </a:t>
            </a:r>
            <a:r>
              <a:rPr lang="en-AU" sz="2800" i="1" dirty="0" err="1" smtClean="0">
                <a:solidFill>
                  <a:srgbClr val="FF0000"/>
                </a:solidFill>
              </a:rPr>
              <a:t>tanpa</a:t>
            </a:r>
            <a:r>
              <a:rPr lang="en-AU" sz="2800" i="1" dirty="0" smtClean="0">
                <a:solidFill>
                  <a:srgbClr val="FF0000"/>
                </a:solidFill>
              </a:rPr>
              <a:t> </a:t>
            </a:r>
            <a:r>
              <a:rPr lang="en-AU" sz="2800" i="1" dirty="0" err="1" smtClean="0">
                <a:solidFill>
                  <a:srgbClr val="FF0000"/>
                </a:solidFill>
              </a:rPr>
              <a:t>spasi</a:t>
            </a:r>
            <a:endParaRPr lang="en-A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897063" y="4003875"/>
            <a:ext cx="807344" cy="92321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T</a:t>
            </a:r>
          </a:p>
        </p:txBody>
      </p:sp>
      <p:sp>
        <p:nvSpPr>
          <p:cNvPr id="5" name="Rectangle 4"/>
          <p:cNvSpPr/>
          <p:nvPr/>
        </p:nvSpPr>
        <p:spPr bwMode="auto">
          <a:xfrm rot="20139065">
            <a:off x="2776247" y="4003879"/>
            <a:ext cx="807344" cy="923217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 bwMode="auto">
          <a:xfrm rot="854772">
            <a:off x="3573667" y="4003879"/>
            <a:ext cx="807344" cy="92321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r</a:t>
            </a:r>
          </a:p>
        </p:txBody>
      </p:sp>
      <p:sp>
        <p:nvSpPr>
          <p:cNvPr id="7" name="Rectangle 6"/>
          <p:cNvSpPr/>
          <p:nvPr/>
        </p:nvSpPr>
        <p:spPr bwMode="auto">
          <a:xfrm rot="21189568">
            <a:off x="4386565" y="4003879"/>
            <a:ext cx="807344" cy="92321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i</a:t>
            </a:r>
          </a:p>
        </p:txBody>
      </p:sp>
      <p:sp>
        <p:nvSpPr>
          <p:cNvPr id="8" name="Rectangle 7"/>
          <p:cNvSpPr/>
          <p:nvPr/>
        </p:nvSpPr>
        <p:spPr bwMode="auto">
          <a:xfrm rot="844907">
            <a:off x="5130402" y="3918753"/>
            <a:ext cx="807344" cy="923217"/>
          </a:xfrm>
          <a:prstGeom prst="rect">
            <a:avLst/>
          </a:prstGeom>
          <a:solidFill>
            <a:srgbClr val="6600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 bwMode="auto">
          <a:xfrm rot="20697745">
            <a:off x="6037956" y="3959096"/>
            <a:ext cx="807344" cy="923217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 bwMode="auto">
          <a:xfrm rot="20889395">
            <a:off x="2175269" y="5257144"/>
            <a:ext cx="807344" cy="923217"/>
          </a:xfrm>
          <a:prstGeom prst="rect">
            <a:avLst/>
          </a:prstGeom>
          <a:solidFill>
            <a:srgbClr val="CC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k</a:t>
            </a:r>
          </a:p>
        </p:txBody>
      </p:sp>
      <p:sp>
        <p:nvSpPr>
          <p:cNvPr id="11" name="Rectangle 10"/>
          <p:cNvSpPr/>
          <p:nvPr/>
        </p:nvSpPr>
        <p:spPr bwMode="auto">
          <a:xfrm rot="925959">
            <a:off x="2960470" y="5183445"/>
            <a:ext cx="807344" cy="923217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626754" y="5257148"/>
            <a:ext cx="807344" cy="923217"/>
          </a:xfrm>
          <a:prstGeom prst="rect">
            <a:avLst/>
          </a:prstGeom>
          <a:solidFill>
            <a:srgbClr val="3333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s</a:t>
            </a:r>
          </a:p>
        </p:txBody>
      </p:sp>
      <p:sp>
        <p:nvSpPr>
          <p:cNvPr id="13" name="Rectangle 12"/>
          <p:cNvSpPr/>
          <p:nvPr/>
        </p:nvSpPr>
        <p:spPr bwMode="auto">
          <a:xfrm rot="953057">
            <a:off x="4387933" y="5308525"/>
            <a:ext cx="807344" cy="923217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dirty="0" err="1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i</a:t>
            </a:r>
            <a:endParaRPr lang="en-US" sz="5400" dirty="0">
              <a:ln w="50800"/>
              <a:solidFill>
                <a:schemeClr val="bg1">
                  <a:shade val="50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14" name="Rectangle 13"/>
          <p:cNvSpPr/>
          <p:nvPr/>
        </p:nvSpPr>
        <p:spPr bwMode="auto">
          <a:xfrm rot="20640298">
            <a:off x="5141794" y="5236811"/>
            <a:ext cx="807344" cy="923217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26" tIns="45664" rIns="91326" bIns="45664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>
                <a:ln w="50800"/>
                <a:solidFill>
                  <a:schemeClr val="bg1">
                    <a:shade val="50000"/>
                  </a:schemeClr>
                </a:solidFill>
                <a:latin typeface="Cooper Black"/>
                <a:cs typeface="Cooper Black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3263" eaLnBrk="1" fontAlgn="auto" hangingPunct="1">
              <a:spcAft>
                <a:spcPts val="0"/>
              </a:spcAft>
              <a:defRPr/>
            </a:pPr>
            <a:r>
              <a:rPr lang="id-ID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Dasar Hukum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09800"/>
            <a:ext cx="6477000" cy="3429000"/>
          </a:xfrm>
        </p:spPr>
        <p:txBody>
          <a:bodyPr rtlCol="0">
            <a:normAutofit fontScale="92500" lnSpcReduction="10000"/>
          </a:bodyPr>
          <a:lstStyle/>
          <a:p>
            <a:pPr marL="342474" indent="-342474" algn="r" defTabSz="9132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/>
              <a:t>Penerapan</a:t>
            </a:r>
            <a:r>
              <a:rPr lang="en-US" b="1" dirty="0" smtClean="0"/>
              <a:t> </a:t>
            </a:r>
            <a:r>
              <a:rPr lang="en-US" b="1" dirty="0" err="1" smtClean="0"/>
              <a:t>Perka</a:t>
            </a:r>
            <a:r>
              <a:rPr lang="en-US" b="1" dirty="0" smtClean="0"/>
              <a:t> 36 </a:t>
            </a:r>
            <a:r>
              <a:rPr lang="en-US" b="1" dirty="0" err="1" smtClean="0"/>
              <a:t>Tahun</a:t>
            </a:r>
            <a:r>
              <a:rPr lang="en-US" b="1" dirty="0" smtClean="0"/>
              <a:t> 2014 </a:t>
            </a:r>
          </a:p>
          <a:p>
            <a:pPr marL="342474" indent="-342474" algn="r" defTabSz="9132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1" dirty="0" err="1" smtClean="0"/>
              <a:t>Keputusan</a:t>
            </a:r>
            <a:r>
              <a:rPr lang="en-AU" b="1" dirty="0" smtClean="0"/>
              <a:t> </a:t>
            </a:r>
            <a:r>
              <a:rPr lang="en-AU" b="1" dirty="0" err="1" smtClean="0"/>
              <a:t>Kepala</a:t>
            </a:r>
            <a:r>
              <a:rPr lang="en-AU" b="1" dirty="0" smtClean="0"/>
              <a:t> BAKN </a:t>
            </a:r>
            <a:r>
              <a:rPr lang="en-AU" b="1" dirty="0" err="1" smtClean="0"/>
              <a:t>Nomor</a:t>
            </a:r>
            <a:r>
              <a:rPr lang="en-AU" b="1" dirty="0" smtClean="0"/>
              <a:t> 066/</a:t>
            </a:r>
            <a:r>
              <a:rPr lang="en-AU" b="1" dirty="0" err="1" smtClean="0"/>
              <a:t>Kep</a:t>
            </a:r>
            <a:r>
              <a:rPr lang="en-AU" b="1" dirty="0" smtClean="0"/>
              <a:t>/1974 </a:t>
            </a:r>
          </a:p>
          <a:p>
            <a:pPr marL="342474" indent="-342474" algn="r" defTabSz="9132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b="1" dirty="0" err="1" smtClean="0"/>
              <a:t>Keputusan</a:t>
            </a:r>
            <a:r>
              <a:rPr lang="en-AU" b="1" dirty="0" smtClean="0"/>
              <a:t> </a:t>
            </a:r>
            <a:r>
              <a:rPr lang="en-AU" b="1" dirty="0" err="1" smtClean="0"/>
              <a:t>kepala</a:t>
            </a:r>
            <a:r>
              <a:rPr lang="en-AU" b="1" dirty="0" smtClean="0"/>
              <a:t> BAKAN </a:t>
            </a:r>
            <a:r>
              <a:rPr lang="en-AU" b="1" dirty="0" err="1" smtClean="0"/>
              <a:t>Nomor</a:t>
            </a:r>
            <a:r>
              <a:rPr lang="en-AU" b="1" dirty="0" smtClean="0"/>
              <a:t>: 1158a/</a:t>
            </a:r>
            <a:r>
              <a:rPr lang="en-AU" b="1" dirty="0" err="1" smtClean="0"/>
              <a:t>Kep</a:t>
            </a:r>
            <a:r>
              <a:rPr lang="en-AU" b="1" dirty="0" smtClean="0"/>
              <a:t>/1983 </a:t>
            </a:r>
          </a:p>
          <a:p>
            <a:pPr marL="342474" indent="-342474" algn="r" defTabSz="9132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UU No.11 </a:t>
            </a:r>
            <a:r>
              <a:rPr lang="en-US" b="1" dirty="0" err="1" smtClean="0"/>
              <a:t>Tahun</a:t>
            </a:r>
            <a:r>
              <a:rPr lang="en-US" b="1" dirty="0" smtClean="0"/>
              <a:t> 2008</a:t>
            </a:r>
          </a:p>
          <a:p>
            <a:pPr marL="342474" indent="-342474" algn="r" defTabSz="9132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UU No.14 </a:t>
            </a:r>
            <a:r>
              <a:rPr lang="en-US" b="1" dirty="0" err="1" smtClean="0"/>
              <a:t>Tahun</a:t>
            </a:r>
            <a:r>
              <a:rPr lang="en-US" b="1" dirty="0" smtClean="0"/>
              <a:t> 2008</a:t>
            </a:r>
          </a:p>
          <a:p>
            <a:pPr marL="0" indent="0" defTabSz="9132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19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Gateway Under Web based Application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667000" y="1905000"/>
          <a:ext cx="5832475" cy="386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Visio" r:id="rId4" imgW="4801819" imgH="3183941" progId="Visio.Drawing.6">
                  <p:embed/>
                </p:oleObj>
              </mc:Choice>
              <mc:Fallback>
                <p:oleObj name="Visio" r:id="rId4" imgW="4801819" imgH="3183941" progId="Visio.Drawing.6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5832475" cy="386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2463" y="186747"/>
            <a:ext cx="4859178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APA ITU SMS GATEWAY ?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09800" y="1143000"/>
            <a:ext cx="6553200" cy="5257800"/>
          </a:xfrm>
          <a:prstGeom prst="rect">
            <a:avLst/>
          </a:prstGeom>
        </p:spPr>
        <p:txBody>
          <a:bodyPr lIns="91326" tIns="45664" rIns="91326" bIns="45664">
            <a:noAutofit/>
          </a:bodyPr>
          <a:lstStyle/>
          <a:p>
            <a:pPr algn="just"/>
            <a:r>
              <a:rPr lang="en-AU" sz="3200" dirty="0" smtClean="0"/>
              <a:t>SMS gateway </a:t>
            </a:r>
            <a:r>
              <a:rPr lang="en-AU" sz="3200" dirty="0" err="1" smtClean="0"/>
              <a:t>merupakan</a:t>
            </a:r>
            <a:r>
              <a:rPr lang="en-AU" sz="3200" dirty="0" smtClean="0"/>
              <a:t> </a:t>
            </a:r>
            <a:r>
              <a:rPr lang="en-AU" sz="3200" dirty="0" err="1" smtClean="0"/>
              <a:t>sebuah</a:t>
            </a:r>
            <a:r>
              <a:rPr lang="en-AU" sz="3200" dirty="0" smtClean="0"/>
              <a:t> </a:t>
            </a:r>
            <a:r>
              <a:rPr lang="en-AU" sz="3200" dirty="0" err="1" smtClean="0"/>
              <a:t>sistem</a:t>
            </a:r>
            <a:r>
              <a:rPr lang="en-AU" sz="3200" dirty="0" smtClean="0"/>
              <a:t> </a:t>
            </a:r>
            <a:r>
              <a:rPr lang="en-AU" sz="3200" dirty="0" err="1" smtClean="0"/>
              <a:t>aplikasi</a:t>
            </a:r>
            <a:r>
              <a:rPr lang="en-AU" sz="3200" dirty="0" smtClean="0"/>
              <a:t> yang </a:t>
            </a:r>
            <a:r>
              <a:rPr lang="en-AU" sz="3200" dirty="0" err="1" smtClean="0"/>
              <a:t>digunakan</a:t>
            </a:r>
            <a:r>
              <a:rPr lang="en-AU" sz="3200" dirty="0" smtClean="0"/>
              <a:t> </a:t>
            </a:r>
            <a:r>
              <a:rPr lang="en-AU" sz="3200" dirty="0" err="1" smtClean="0"/>
              <a:t>untuk</a:t>
            </a:r>
            <a:r>
              <a:rPr lang="en-AU" sz="3200" dirty="0" smtClean="0"/>
              <a:t> </a:t>
            </a:r>
            <a:r>
              <a:rPr lang="en-AU" sz="3200" dirty="0" err="1" smtClean="0"/>
              <a:t>mengirim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atau</a:t>
            </a:r>
            <a:r>
              <a:rPr lang="en-AU" sz="3200" dirty="0" smtClean="0"/>
              <a:t> </a:t>
            </a:r>
            <a:r>
              <a:rPr lang="en-AU" sz="3200" dirty="0" err="1" smtClean="0"/>
              <a:t>menerima</a:t>
            </a:r>
            <a:r>
              <a:rPr lang="en-AU" sz="3200" dirty="0" smtClean="0"/>
              <a:t> SMS,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biasanya</a:t>
            </a:r>
            <a:r>
              <a:rPr lang="en-AU" sz="3200" dirty="0" smtClean="0"/>
              <a:t> </a:t>
            </a:r>
            <a:r>
              <a:rPr lang="en-AU" sz="3200" dirty="0" err="1" smtClean="0"/>
              <a:t>digunakan</a:t>
            </a:r>
            <a:r>
              <a:rPr lang="en-AU" sz="3200" dirty="0" smtClean="0"/>
              <a:t> </a:t>
            </a:r>
            <a:r>
              <a:rPr lang="en-AU" sz="3200" dirty="0" err="1" smtClean="0"/>
              <a:t>pada</a:t>
            </a:r>
            <a:r>
              <a:rPr lang="en-AU" sz="3200" dirty="0" smtClean="0"/>
              <a:t> </a:t>
            </a:r>
            <a:r>
              <a:rPr lang="en-AU" sz="3200" dirty="0" err="1" smtClean="0"/>
              <a:t>aplikasi</a:t>
            </a:r>
            <a:r>
              <a:rPr lang="en-AU" sz="3200" dirty="0" smtClean="0"/>
              <a:t> </a:t>
            </a:r>
            <a:r>
              <a:rPr lang="en-AU" sz="3200" dirty="0" err="1" smtClean="0"/>
              <a:t>bisnis</a:t>
            </a:r>
            <a:r>
              <a:rPr lang="en-AU" sz="3200" dirty="0" smtClean="0"/>
              <a:t>, </a:t>
            </a:r>
            <a:r>
              <a:rPr lang="en-AU" sz="3200" dirty="0" err="1" smtClean="0"/>
              <a:t>baik</a:t>
            </a:r>
            <a:r>
              <a:rPr lang="en-AU" sz="3200" dirty="0" smtClean="0"/>
              <a:t> </a:t>
            </a:r>
            <a:r>
              <a:rPr lang="en-AU" sz="3200" dirty="0" err="1" smtClean="0"/>
              <a:t>untuk</a:t>
            </a:r>
            <a:r>
              <a:rPr lang="en-AU" sz="3200" dirty="0" smtClean="0"/>
              <a:t> </a:t>
            </a:r>
            <a:r>
              <a:rPr lang="en-AU" sz="3200" dirty="0" err="1" smtClean="0"/>
              <a:t>kepentingan</a:t>
            </a:r>
            <a:r>
              <a:rPr lang="en-AU" sz="3200" dirty="0" smtClean="0"/>
              <a:t> broadcast </a:t>
            </a:r>
            <a:r>
              <a:rPr lang="en-AU" sz="3200" dirty="0" err="1" smtClean="0"/>
              <a:t>promosi</a:t>
            </a:r>
            <a:r>
              <a:rPr lang="en-AU" sz="3200" dirty="0" smtClean="0"/>
              <a:t>, </a:t>
            </a:r>
            <a:r>
              <a:rPr lang="en-AU" sz="3200" dirty="0" err="1" smtClean="0"/>
              <a:t>servis</a:t>
            </a:r>
            <a:r>
              <a:rPr lang="en-AU" sz="3200" dirty="0" smtClean="0"/>
              <a:t> </a:t>
            </a:r>
            <a:r>
              <a:rPr lang="en-AU" sz="3200" dirty="0" err="1" smtClean="0"/>
              <a:t>informasi</a:t>
            </a:r>
            <a:r>
              <a:rPr lang="en-AU" sz="3200" dirty="0" smtClean="0"/>
              <a:t> </a:t>
            </a:r>
            <a:r>
              <a:rPr lang="en-AU" sz="3200" dirty="0" err="1" smtClean="0"/>
              <a:t>terhadap</a:t>
            </a:r>
            <a:r>
              <a:rPr lang="en-AU" sz="3200" dirty="0" smtClean="0"/>
              <a:t> </a:t>
            </a:r>
            <a:r>
              <a:rPr lang="en-AU" sz="3200" dirty="0" err="1" smtClean="0"/>
              <a:t>pengguna</a:t>
            </a:r>
            <a:r>
              <a:rPr lang="en-AU" sz="3200" dirty="0" smtClean="0"/>
              <a:t>, </a:t>
            </a:r>
            <a:r>
              <a:rPr lang="en-AU" sz="3200" dirty="0" err="1" smtClean="0"/>
              <a:t>penyebaran</a:t>
            </a:r>
            <a:r>
              <a:rPr lang="en-AU" sz="3200" dirty="0" smtClean="0"/>
              <a:t> content </a:t>
            </a:r>
            <a:r>
              <a:rPr lang="en-AU" sz="3200" dirty="0" err="1" smtClean="0"/>
              <a:t>produk</a:t>
            </a:r>
            <a:r>
              <a:rPr lang="en-AU" sz="3200" dirty="0" smtClean="0"/>
              <a:t> / </a:t>
            </a:r>
            <a:r>
              <a:rPr lang="en-AU" sz="3200" dirty="0" err="1" smtClean="0"/>
              <a:t>jasa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lain </a:t>
            </a:r>
            <a:r>
              <a:rPr lang="en-AU" sz="3200" dirty="0" err="1" smtClean="0"/>
              <a:t>lain</a:t>
            </a:r>
            <a:endParaRPr lang="en-A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647" y="228600"/>
            <a:ext cx="8262353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MANFAAT DARI PELAYANAN BASE ON SMS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295400"/>
            <a:ext cx="64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 smtClean="0"/>
              <a:t>Beberapa</a:t>
            </a:r>
            <a:r>
              <a:rPr lang="en-AU" sz="2800" dirty="0" smtClean="0"/>
              <a:t> </a:t>
            </a:r>
            <a:r>
              <a:rPr lang="en-AU" sz="2800" dirty="0" err="1" smtClean="0"/>
              <a:t>Manfaat</a:t>
            </a:r>
            <a:r>
              <a:rPr lang="en-AU" sz="2800" dirty="0" smtClean="0"/>
              <a:t> yang </a:t>
            </a:r>
            <a:r>
              <a:rPr lang="en-AU" sz="2800" dirty="0" err="1" smtClean="0"/>
              <a:t>didapatkan</a:t>
            </a:r>
            <a:r>
              <a:rPr lang="en-AU" sz="2800" dirty="0" smtClean="0"/>
              <a:t> </a:t>
            </a:r>
            <a:r>
              <a:rPr lang="en-AU" sz="2800" dirty="0" err="1" smtClean="0"/>
              <a:t>oleh</a:t>
            </a:r>
            <a:r>
              <a:rPr lang="en-AU" sz="2800" dirty="0" smtClean="0"/>
              <a:t> </a:t>
            </a:r>
            <a:r>
              <a:rPr lang="en-AU" sz="2800" dirty="0" err="1" smtClean="0"/>
              <a:t>pengguna</a:t>
            </a:r>
            <a:r>
              <a:rPr lang="en-AU" sz="2800" dirty="0" smtClean="0"/>
              <a:t> SMS Gateway Wilayah </a:t>
            </a:r>
            <a:r>
              <a:rPr lang="en-AU" sz="2800" dirty="0" err="1" smtClean="0"/>
              <a:t>Kerja</a:t>
            </a:r>
            <a:r>
              <a:rPr lang="en-AU" sz="2800" dirty="0" smtClean="0"/>
              <a:t> </a:t>
            </a:r>
            <a:r>
              <a:rPr lang="en-AU" sz="2800" dirty="0" err="1" smtClean="0"/>
              <a:t>Kanreg</a:t>
            </a:r>
            <a:r>
              <a:rPr lang="en-AU" sz="2800" dirty="0" smtClean="0"/>
              <a:t> IX: 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Papua </a:t>
            </a:r>
            <a:r>
              <a:rPr lang="en-AU" sz="2800" dirty="0" err="1" smtClean="0"/>
              <a:t>merupakan</a:t>
            </a:r>
            <a:r>
              <a:rPr lang="en-AU" sz="2800" dirty="0" smtClean="0"/>
              <a:t> </a:t>
            </a:r>
            <a:r>
              <a:rPr lang="en-AU" sz="2800" dirty="0" err="1" smtClean="0"/>
              <a:t>daerah</a:t>
            </a:r>
            <a:r>
              <a:rPr lang="en-AU" sz="2800" dirty="0" smtClean="0"/>
              <a:t> yang </a:t>
            </a:r>
            <a:r>
              <a:rPr lang="en-AU" sz="2800" dirty="0" err="1" smtClean="0"/>
              <a:t>letak</a:t>
            </a:r>
            <a:r>
              <a:rPr lang="en-AU" sz="2800" dirty="0" smtClean="0"/>
              <a:t> </a:t>
            </a:r>
            <a:r>
              <a:rPr lang="en-AU" sz="2800" dirty="0" err="1" smtClean="0"/>
              <a:t>geografi</a:t>
            </a:r>
            <a:r>
              <a:rPr lang="en-AU" sz="2800" dirty="0" smtClean="0"/>
              <a:t> </a:t>
            </a:r>
            <a:r>
              <a:rPr lang="en-AU" sz="2800" dirty="0" err="1" smtClean="0"/>
              <a:t>sangat</a:t>
            </a:r>
            <a:r>
              <a:rPr lang="en-AU" sz="2800" dirty="0" smtClean="0"/>
              <a:t> </a:t>
            </a:r>
            <a:r>
              <a:rPr lang="en-AU" sz="2800" dirty="0" err="1" smtClean="0"/>
              <a:t>sulit</a:t>
            </a:r>
            <a:r>
              <a:rPr lang="en-AU" sz="2800" dirty="0" smtClean="0"/>
              <a:t> </a:t>
            </a:r>
            <a:r>
              <a:rPr lang="en-AU" sz="2800" dirty="0" err="1" smtClean="0"/>
              <a:t>terjangkau</a:t>
            </a:r>
            <a:r>
              <a:rPr lang="en-AU" sz="2800" dirty="0" smtClean="0"/>
              <a:t> </a:t>
            </a:r>
            <a:r>
              <a:rPr lang="en-AU" sz="2800" dirty="0" err="1" smtClean="0"/>
              <a:t>jaringan</a:t>
            </a:r>
            <a:r>
              <a:rPr lang="en-AU" sz="2800" dirty="0" smtClean="0"/>
              <a:t> internet, </a:t>
            </a:r>
            <a:r>
              <a:rPr lang="en-AU" sz="2800" dirty="0" err="1" smtClean="0"/>
              <a:t>hadirnya</a:t>
            </a:r>
            <a:r>
              <a:rPr lang="en-AU" sz="2800" dirty="0" smtClean="0"/>
              <a:t> </a:t>
            </a:r>
            <a:r>
              <a:rPr lang="en-AU" sz="2800" dirty="0" err="1" smtClean="0"/>
              <a:t>sms</a:t>
            </a:r>
            <a:r>
              <a:rPr lang="en-AU" sz="2800" dirty="0" smtClean="0"/>
              <a:t> gateway </a:t>
            </a:r>
            <a:r>
              <a:rPr lang="en-AU" sz="2800" dirty="0" err="1" smtClean="0"/>
              <a:t>menjadi</a:t>
            </a:r>
            <a:r>
              <a:rPr lang="en-AU" sz="2800" dirty="0" smtClean="0"/>
              <a:t> </a:t>
            </a:r>
            <a:r>
              <a:rPr lang="en-AU" sz="2800" dirty="0" err="1" smtClean="0"/>
              <a:t>solusi</a:t>
            </a:r>
            <a:r>
              <a:rPr lang="en-AU" sz="2800" dirty="0" smtClean="0"/>
              <a:t> </a:t>
            </a:r>
            <a:r>
              <a:rPr lang="en-AU" sz="2800" dirty="0" err="1" smtClean="0"/>
              <a:t>mengatasi</a:t>
            </a:r>
            <a:r>
              <a:rPr lang="en-AU" sz="2800" dirty="0" smtClean="0"/>
              <a:t> </a:t>
            </a:r>
            <a:r>
              <a:rPr lang="en-AU" sz="2800" dirty="0" err="1" smtClean="0"/>
              <a:t>permasalahan</a:t>
            </a:r>
            <a:r>
              <a:rPr lang="en-AU" sz="2800" dirty="0" smtClean="0"/>
              <a:t> </a:t>
            </a:r>
            <a:r>
              <a:rPr lang="en-AU" sz="2800" dirty="0" err="1" smtClean="0"/>
              <a:t>penyampaian</a:t>
            </a:r>
            <a:r>
              <a:rPr lang="en-AU" sz="2800" dirty="0" smtClean="0"/>
              <a:t> </a:t>
            </a:r>
            <a:r>
              <a:rPr lang="en-AU" sz="2800" dirty="0" err="1" smtClean="0"/>
              <a:t>informasi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1647" y="228600"/>
            <a:ext cx="8262353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MANFAAT DARI PELAYANAN BASE ON SMS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29540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Saat</a:t>
            </a:r>
            <a:r>
              <a:rPr lang="en-AU" sz="2800" dirty="0" smtClean="0"/>
              <a:t> </a:t>
            </a:r>
            <a:r>
              <a:rPr lang="en-AU" sz="2800" dirty="0" err="1" smtClean="0"/>
              <a:t>ini</a:t>
            </a:r>
            <a:r>
              <a:rPr lang="en-AU" sz="2800" dirty="0" smtClean="0"/>
              <a:t> </a:t>
            </a:r>
            <a:r>
              <a:rPr lang="en-AU" sz="2800" dirty="0" err="1" smtClean="0"/>
              <a:t>seluruh</a:t>
            </a:r>
            <a:r>
              <a:rPr lang="en-AU" sz="2800" dirty="0" smtClean="0"/>
              <a:t> </a:t>
            </a:r>
            <a:r>
              <a:rPr lang="en-AU" sz="2800" dirty="0" err="1" smtClean="0"/>
              <a:t>Pengawai</a:t>
            </a:r>
            <a:r>
              <a:rPr lang="en-AU" sz="2800" dirty="0" smtClean="0"/>
              <a:t> </a:t>
            </a:r>
            <a:r>
              <a:rPr lang="en-AU" sz="2800" dirty="0" err="1" smtClean="0"/>
              <a:t>dapat</a:t>
            </a:r>
            <a:r>
              <a:rPr lang="en-AU" sz="2800" dirty="0" smtClean="0"/>
              <a:t> </a:t>
            </a:r>
            <a:r>
              <a:rPr lang="en-AU" sz="2800" dirty="0" err="1" smtClean="0"/>
              <a:t>memanfaatkan</a:t>
            </a:r>
            <a:r>
              <a:rPr lang="en-AU" sz="2800" dirty="0" smtClean="0"/>
              <a:t> </a:t>
            </a:r>
            <a:r>
              <a:rPr lang="en-AU" sz="2800" dirty="0" err="1" smtClean="0"/>
              <a:t>fasilitas</a:t>
            </a:r>
            <a:r>
              <a:rPr lang="en-AU" sz="2800" dirty="0" smtClean="0"/>
              <a:t> SMS Gateway yang </a:t>
            </a:r>
            <a:r>
              <a:rPr lang="en-AU" sz="2800" dirty="0" err="1" smtClean="0"/>
              <a:t>disediakan</a:t>
            </a:r>
            <a:r>
              <a:rPr lang="en-AU" sz="2800" dirty="0" smtClean="0"/>
              <a:t> </a:t>
            </a:r>
            <a:r>
              <a:rPr lang="en-AU" sz="2800" dirty="0" err="1" smtClean="0"/>
              <a:t>oleh</a:t>
            </a:r>
            <a:r>
              <a:rPr lang="en-AU" sz="2800" dirty="0" smtClean="0"/>
              <a:t> </a:t>
            </a:r>
            <a:r>
              <a:rPr lang="en-AU" sz="2800" dirty="0" err="1" smtClean="0"/>
              <a:t>Kanreg</a:t>
            </a:r>
            <a:r>
              <a:rPr lang="en-AU" sz="2800" dirty="0" smtClean="0"/>
              <a:t> IX BKN </a:t>
            </a:r>
            <a:r>
              <a:rPr lang="en-AU" sz="2800" dirty="0" err="1" smtClean="0"/>
              <a:t>Jayapura</a:t>
            </a:r>
            <a:r>
              <a:rPr lang="en-AU" sz="2800" dirty="0" smtClean="0"/>
              <a:t> </a:t>
            </a:r>
            <a:r>
              <a:rPr lang="en-AU" sz="2800" dirty="0" err="1" smtClean="0"/>
              <a:t>untuk</a:t>
            </a:r>
            <a:r>
              <a:rPr lang="en-AU" sz="2800" dirty="0" smtClean="0"/>
              <a:t> </a:t>
            </a:r>
            <a:r>
              <a:rPr lang="en-AU" sz="2800" dirty="0" err="1" smtClean="0"/>
              <a:t>mendapatkan</a:t>
            </a:r>
            <a:r>
              <a:rPr lang="en-AU" sz="2800" dirty="0" smtClean="0"/>
              <a:t> </a:t>
            </a:r>
            <a:r>
              <a:rPr lang="en-AU" sz="2800" dirty="0" err="1" smtClean="0"/>
              <a:t>pelayanan</a:t>
            </a:r>
            <a:r>
              <a:rPr lang="en-AU" sz="2800" dirty="0"/>
              <a:t> </a:t>
            </a:r>
            <a:r>
              <a:rPr lang="en-AU" sz="2800" dirty="0" err="1" smtClean="0"/>
              <a:t>informasi</a:t>
            </a:r>
            <a:r>
              <a:rPr lang="en-AU" sz="2800" dirty="0" smtClean="0"/>
              <a:t> </a:t>
            </a:r>
            <a:r>
              <a:rPr lang="en-AU" sz="2800" dirty="0" err="1" smtClean="0"/>
              <a:t>Mutasi</a:t>
            </a:r>
            <a:r>
              <a:rPr lang="en-AU" sz="2800" dirty="0" smtClean="0"/>
              <a:t> </a:t>
            </a:r>
            <a:r>
              <a:rPr lang="en-AU" sz="2800" dirty="0" err="1" smtClean="0"/>
              <a:t>Kepegawaian</a:t>
            </a:r>
            <a:r>
              <a:rPr lang="en-AU" sz="2800" dirty="0" smtClean="0"/>
              <a:t> </a:t>
            </a:r>
            <a:r>
              <a:rPr lang="en-AU" sz="2800" dirty="0" err="1" smtClean="0"/>
              <a:t>hanya</a:t>
            </a:r>
            <a:r>
              <a:rPr lang="en-AU" sz="2800" dirty="0" smtClean="0"/>
              <a:t> </a:t>
            </a:r>
            <a:r>
              <a:rPr lang="en-AU" sz="2800" dirty="0" err="1" smtClean="0"/>
              <a:t>dengan</a:t>
            </a:r>
            <a:r>
              <a:rPr lang="en-AU" sz="2800" dirty="0" smtClean="0"/>
              <a:t> </a:t>
            </a:r>
            <a:r>
              <a:rPr lang="en-AU" sz="2800" dirty="0" err="1" smtClean="0"/>
              <a:t>mengunakan</a:t>
            </a:r>
            <a:r>
              <a:rPr lang="en-AU" sz="2800" dirty="0" smtClean="0"/>
              <a:t> </a:t>
            </a:r>
            <a:r>
              <a:rPr lang="en-AU" sz="2800" dirty="0" err="1" smtClean="0"/>
              <a:t>Ponsel</a:t>
            </a:r>
            <a:r>
              <a:rPr lang="en-AU" sz="2800" dirty="0" smtClean="0"/>
              <a:t> GSM </a:t>
            </a:r>
            <a:r>
              <a:rPr lang="en-AU" sz="2800" dirty="0" err="1" smtClean="0"/>
              <a:t>maupun</a:t>
            </a:r>
            <a:r>
              <a:rPr lang="en-AU" sz="2800" dirty="0" smtClean="0"/>
              <a:t> CDMA </a:t>
            </a:r>
            <a:r>
              <a:rPr lang="en-AU" sz="2800" dirty="0" err="1" smtClean="0"/>
              <a:t>dalam</a:t>
            </a:r>
            <a:r>
              <a:rPr lang="en-AU" sz="2800" dirty="0" smtClean="0"/>
              <a:t> </a:t>
            </a:r>
            <a:r>
              <a:rPr lang="en-AU" sz="2800" dirty="0" err="1" smtClean="0"/>
              <a:t>waktu</a:t>
            </a:r>
            <a:r>
              <a:rPr lang="en-AU" sz="2800" dirty="0" smtClean="0"/>
              <a:t> </a:t>
            </a:r>
            <a:r>
              <a:rPr lang="en-AU" sz="2800" dirty="0" err="1" smtClean="0"/>
              <a:t>singkat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endParaRPr lang="en-AU" sz="2800" dirty="0" smtClean="0"/>
          </a:p>
          <a:p>
            <a:endParaRPr lang="en-AU" sz="2800" dirty="0" smtClean="0"/>
          </a:p>
          <a:p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6525" y="228600"/>
            <a:ext cx="5762886" cy="1077105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Beberapa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Fitur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SMS gateway</a:t>
            </a:r>
          </a:p>
          <a:p>
            <a:pPr algn="ctr">
              <a:defRPr/>
            </a:pP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yang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telah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dibangun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671221"/>
            <a:ext cx="64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 smtClean="0"/>
              <a:t>berikut</a:t>
            </a:r>
            <a:r>
              <a:rPr lang="en-AU" sz="2800" dirty="0" smtClean="0"/>
              <a:t> </a:t>
            </a:r>
            <a:r>
              <a:rPr lang="en-AU" sz="2800" dirty="0" err="1" smtClean="0"/>
              <a:t>adalah</a:t>
            </a:r>
            <a:r>
              <a:rPr lang="en-AU" sz="2800" dirty="0" smtClean="0"/>
              <a:t> </a:t>
            </a:r>
            <a:r>
              <a:rPr lang="en-AU" sz="2800" dirty="0" err="1" smtClean="0"/>
              <a:t>beberapa</a:t>
            </a:r>
            <a:r>
              <a:rPr lang="en-AU" sz="2800" dirty="0" smtClean="0"/>
              <a:t> </a:t>
            </a:r>
            <a:r>
              <a:rPr lang="en-AU" sz="2800" dirty="0" err="1" smtClean="0"/>
              <a:t>fitur</a:t>
            </a:r>
            <a:r>
              <a:rPr lang="en-AU" sz="2800" dirty="0" smtClean="0"/>
              <a:t> yang </a:t>
            </a:r>
            <a:r>
              <a:rPr lang="en-AU" sz="2800" dirty="0" err="1" smtClean="0"/>
              <a:t>umum</a:t>
            </a:r>
            <a:r>
              <a:rPr lang="en-AU" sz="2800" dirty="0" smtClean="0"/>
              <a:t> yang </a:t>
            </a:r>
            <a:r>
              <a:rPr lang="en-AU" sz="2800" dirty="0" err="1" smtClean="0"/>
              <a:t>telah</a:t>
            </a:r>
            <a:r>
              <a:rPr lang="en-AU" sz="2800" dirty="0" smtClean="0"/>
              <a:t> </a:t>
            </a:r>
            <a:r>
              <a:rPr lang="en-AU" sz="2800" dirty="0" err="1" smtClean="0"/>
              <a:t>dikembangkan</a:t>
            </a:r>
            <a:r>
              <a:rPr lang="en-AU" sz="2800" dirty="0" smtClean="0"/>
              <a:t> </a:t>
            </a:r>
            <a:r>
              <a:rPr lang="en-AU" sz="2800" dirty="0" err="1" smtClean="0"/>
              <a:t>dalam</a:t>
            </a:r>
            <a:r>
              <a:rPr lang="en-AU" sz="2800" dirty="0" smtClean="0"/>
              <a:t> </a:t>
            </a:r>
            <a:r>
              <a:rPr lang="en-AU" sz="2800" dirty="0" err="1" smtClean="0"/>
              <a:t>aplikasi</a:t>
            </a:r>
            <a:r>
              <a:rPr lang="en-AU" sz="2800" dirty="0" smtClean="0"/>
              <a:t> SMS Gateway : 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KP</a:t>
            </a:r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</a:t>
            </a:r>
            <a:r>
              <a:rPr lang="en-AU" sz="2800" dirty="0" err="1" smtClean="0"/>
              <a:t>Pensiun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Data PNS</a:t>
            </a:r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</a:t>
            </a:r>
            <a:r>
              <a:rPr lang="en-AU" sz="2800" dirty="0" err="1" smtClean="0"/>
              <a:t>Karpeg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</a:t>
            </a:r>
            <a:r>
              <a:rPr lang="en-AU" sz="2800" dirty="0" err="1" smtClean="0"/>
              <a:t>Karis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Pengecekan</a:t>
            </a:r>
            <a:r>
              <a:rPr lang="en-AU" sz="2800" dirty="0" smtClean="0"/>
              <a:t> </a:t>
            </a:r>
            <a:r>
              <a:rPr lang="en-AU" sz="2800" dirty="0" err="1" smtClean="0"/>
              <a:t>Karsu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Kirim</a:t>
            </a:r>
            <a:r>
              <a:rPr lang="en-AU" sz="2800" dirty="0" smtClean="0"/>
              <a:t> Saran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Kritik</a:t>
            </a:r>
            <a:endParaRPr lang="en-AU" sz="2800" dirty="0" smtClean="0"/>
          </a:p>
          <a:p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4333" y="228600"/>
            <a:ext cx="7247267" cy="584662"/>
          </a:xfrm>
          <a:prstGeom prst="rect">
            <a:avLst/>
          </a:prstGeom>
          <a:noFill/>
        </p:spPr>
        <p:txBody>
          <a:bodyPr wrap="none" lIns="91326" tIns="45664" rIns="91326" bIns="4566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Beberapa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Fitur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telah</a:t>
            </a:r>
            <a:r>
              <a:rPr lang="en-A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AU" sz="32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dibangun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1295400"/>
            <a:ext cx="64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 err="1" smtClean="0"/>
              <a:t>Disamping</a:t>
            </a:r>
            <a:r>
              <a:rPr lang="en-AU" sz="2800" dirty="0" smtClean="0"/>
              <a:t> </a:t>
            </a:r>
            <a:r>
              <a:rPr lang="en-AU" sz="2800" dirty="0" err="1" smtClean="0"/>
              <a:t>itu</a:t>
            </a:r>
            <a:r>
              <a:rPr lang="en-AU" sz="2800" dirty="0" smtClean="0"/>
              <a:t> </a:t>
            </a:r>
            <a:r>
              <a:rPr lang="en-AU" sz="2800" dirty="0" err="1" smtClean="0"/>
              <a:t>terdapat</a:t>
            </a:r>
            <a:r>
              <a:rPr lang="en-AU" sz="2800" dirty="0" smtClean="0"/>
              <a:t> </a:t>
            </a:r>
            <a:r>
              <a:rPr lang="en-AU" sz="2800" dirty="0" err="1" smtClean="0"/>
              <a:t>juga</a:t>
            </a:r>
            <a:r>
              <a:rPr lang="en-AU" sz="2800" dirty="0" smtClean="0"/>
              <a:t> </a:t>
            </a:r>
            <a:r>
              <a:rPr lang="en-AU" sz="2800" dirty="0" err="1" smtClean="0"/>
              <a:t>Fitur</a:t>
            </a:r>
            <a:r>
              <a:rPr lang="en-AU" sz="2800" dirty="0" smtClean="0"/>
              <a:t>: </a:t>
            </a:r>
          </a:p>
          <a:p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Auto Reply </a:t>
            </a:r>
            <a:r>
              <a:rPr lang="en-AU" sz="2800" dirty="0" err="1" smtClean="0"/>
              <a:t>Pengiriman</a:t>
            </a:r>
            <a:r>
              <a:rPr lang="en-AU" sz="2800" dirty="0" smtClean="0"/>
              <a:t> </a:t>
            </a:r>
            <a:r>
              <a:rPr lang="en-AU" sz="2800" dirty="0" err="1" smtClean="0"/>
              <a:t>massal</a:t>
            </a:r>
            <a:r>
              <a:rPr lang="en-AU" sz="2800" dirty="0" smtClean="0"/>
              <a:t> /</a:t>
            </a:r>
          </a:p>
          <a:p>
            <a:pPr>
              <a:buFont typeface="Wingdings" pitchFamily="2" charset="2"/>
              <a:buChar char="Ø"/>
            </a:pPr>
            <a:r>
              <a:rPr lang="en-AU" sz="2800" dirty="0" smtClean="0"/>
              <a:t>broadcast message BKN </a:t>
            </a:r>
            <a:r>
              <a:rPr lang="en-AU" sz="2800" dirty="0" err="1" smtClean="0"/>
              <a:t>dan</a:t>
            </a:r>
            <a:r>
              <a:rPr lang="en-AU" sz="2800" dirty="0" smtClean="0"/>
              <a:t> BKD </a:t>
            </a:r>
            <a:r>
              <a:rPr lang="en-AU" sz="2800" dirty="0" err="1" smtClean="0"/>
              <a:t>WilAyah</a:t>
            </a:r>
            <a:r>
              <a:rPr lang="en-AU" sz="2800" dirty="0" smtClean="0"/>
              <a:t> </a:t>
            </a:r>
            <a:r>
              <a:rPr lang="en-AU" sz="2800" dirty="0" err="1" smtClean="0"/>
              <a:t>Kerja</a:t>
            </a:r>
            <a:r>
              <a:rPr lang="en-AU" sz="2800" dirty="0" smtClean="0"/>
              <a:t> </a:t>
            </a:r>
            <a:r>
              <a:rPr lang="en-AU" sz="2800" dirty="0" err="1" smtClean="0"/>
              <a:t>Kanreg</a:t>
            </a:r>
            <a:r>
              <a:rPr lang="en-AU" sz="2800" dirty="0" smtClean="0"/>
              <a:t> IX BKN </a:t>
            </a:r>
            <a:r>
              <a:rPr lang="en-AU" sz="2800" dirty="0" err="1" smtClean="0"/>
              <a:t>Jayapura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r>
              <a:rPr lang="en-AU" sz="2800" dirty="0" err="1" smtClean="0"/>
              <a:t>Pengiriman</a:t>
            </a:r>
            <a:r>
              <a:rPr lang="en-AU" sz="2800" dirty="0" smtClean="0"/>
              <a:t> </a:t>
            </a:r>
            <a:r>
              <a:rPr lang="en-AU" sz="2800" dirty="0" err="1" smtClean="0"/>
              <a:t>terjadwal</a:t>
            </a:r>
            <a:endParaRPr lang="en-AU" sz="2800" dirty="0" smtClean="0"/>
          </a:p>
          <a:p>
            <a:pPr>
              <a:buFont typeface="Wingdings" pitchFamily="2" charset="2"/>
              <a:buChar char="Ø"/>
            </a:pPr>
            <a:endParaRPr lang="en-AU" sz="2800" dirty="0" smtClean="0"/>
          </a:p>
          <a:p>
            <a:r>
              <a:rPr lang="en-AU" sz="2800" dirty="0" smtClean="0"/>
              <a:t/>
            </a:r>
            <a:br>
              <a:rPr lang="en-AU" sz="2800" dirty="0" smtClean="0"/>
            </a:br>
            <a:endParaRPr lang="en-A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351</Words>
  <Application>Microsoft Office PowerPoint</Application>
  <PresentationFormat>On-screen Show (4:3)</PresentationFormat>
  <Paragraphs>177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2_Office Theme</vt:lpstr>
      <vt:lpstr>Oriel</vt:lpstr>
      <vt:lpstr>CorelDRAW</vt:lpstr>
      <vt:lpstr>Visio</vt:lpstr>
      <vt:lpstr>PowerPoint Presentation</vt:lpstr>
      <vt:lpstr>Kanreg IX BKN Jayapura</vt:lpstr>
      <vt:lpstr>Dasar Hukum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A450L</dc:creator>
  <cp:lastModifiedBy>USER</cp:lastModifiedBy>
  <cp:revision>100</cp:revision>
  <cp:lastPrinted>2016-09-16T01:26:47Z</cp:lastPrinted>
  <dcterms:created xsi:type="dcterms:W3CDTF">2016-09-14T03:10:49Z</dcterms:created>
  <dcterms:modified xsi:type="dcterms:W3CDTF">2017-01-05T16:28:29Z</dcterms:modified>
</cp:coreProperties>
</file>