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8" r:id="rId2"/>
    <p:sldMasterId id="2147483864" r:id="rId3"/>
  </p:sldMasterIdLst>
  <p:notesMasterIdLst>
    <p:notesMasterId r:id="rId20"/>
  </p:notesMasterIdLst>
  <p:handoutMasterIdLst>
    <p:handoutMasterId r:id="rId21"/>
  </p:handoutMasterIdLst>
  <p:sldIdLst>
    <p:sldId id="297" r:id="rId4"/>
    <p:sldId id="296" r:id="rId5"/>
    <p:sldId id="258" r:id="rId6"/>
    <p:sldId id="280" r:id="rId7"/>
    <p:sldId id="281" r:id="rId8"/>
    <p:sldId id="278" r:id="rId9"/>
    <p:sldId id="279" r:id="rId10"/>
    <p:sldId id="287" r:id="rId11"/>
    <p:sldId id="288" r:id="rId12"/>
    <p:sldId id="283" r:id="rId13"/>
    <p:sldId id="290" r:id="rId14"/>
    <p:sldId id="291" r:id="rId15"/>
    <p:sldId id="292" r:id="rId16"/>
    <p:sldId id="293" r:id="rId17"/>
    <p:sldId id="295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255" autoAdjust="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E6BFD0-5DD8-49D4-91D3-99741B4CCB8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4422A9-044F-4558-88E9-6E5734CB2ED4}">
      <dgm:prSet phldrT="[Text]"/>
      <dgm:spPr/>
      <dgm:t>
        <a:bodyPr/>
        <a:lstStyle/>
        <a:p>
          <a:r>
            <a:rPr lang="en-US" dirty="0" smtClean="0"/>
            <a:t>Traditional Auditing</a:t>
          </a:r>
          <a:endParaRPr lang="en-US" dirty="0"/>
        </a:p>
      </dgm:t>
    </dgm:pt>
    <dgm:pt modelId="{165E6CA7-C505-42A6-A08B-9ADE0CE5816F}" type="parTrans" cxnId="{6E7CFC9B-AD32-40FA-B169-4373CA8FD395}">
      <dgm:prSet/>
      <dgm:spPr/>
      <dgm:t>
        <a:bodyPr/>
        <a:lstStyle/>
        <a:p>
          <a:endParaRPr lang="en-US"/>
        </a:p>
      </dgm:t>
    </dgm:pt>
    <dgm:pt modelId="{1B3B6AF4-A2BD-425F-92D8-7637768F431A}" type="sibTrans" cxnId="{6E7CFC9B-AD32-40FA-B169-4373CA8FD395}">
      <dgm:prSet/>
      <dgm:spPr/>
      <dgm:t>
        <a:bodyPr/>
        <a:lstStyle/>
        <a:p>
          <a:endParaRPr lang="en-US"/>
        </a:p>
      </dgm:t>
    </dgm:pt>
    <dgm:pt modelId="{F6949586-2739-4673-B6E4-4E53BA25A2B6}">
      <dgm:prSet phldrT="[Text]"/>
      <dgm:spPr/>
      <dgm:t>
        <a:bodyPr/>
        <a:lstStyle/>
        <a:p>
          <a:r>
            <a:rPr lang="en-US" dirty="0" smtClean="0"/>
            <a:t>Retrospective/cyclical</a:t>
          </a:r>
          <a:endParaRPr lang="en-US" dirty="0"/>
        </a:p>
      </dgm:t>
    </dgm:pt>
    <dgm:pt modelId="{C88C5B50-EDE2-446C-AC40-0229D2D1A99E}" type="parTrans" cxnId="{9A17D444-EEF8-48CA-A60A-A513657FA074}">
      <dgm:prSet/>
      <dgm:spPr/>
      <dgm:t>
        <a:bodyPr/>
        <a:lstStyle/>
        <a:p>
          <a:endParaRPr lang="en-US"/>
        </a:p>
      </dgm:t>
    </dgm:pt>
    <dgm:pt modelId="{499693B5-2E8D-4936-826E-9B871ABD594E}" type="sibTrans" cxnId="{9A17D444-EEF8-48CA-A60A-A513657FA074}">
      <dgm:prSet/>
      <dgm:spPr/>
      <dgm:t>
        <a:bodyPr/>
        <a:lstStyle/>
        <a:p>
          <a:endParaRPr lang="en-US"/>
        </a:p>
      </dgm:t>
    </dgm:pt>
    <dgm:pt modelId="{29AD955C-BE26-4009-87D9-435FCE23C2EA}">
      <dgm:prSet phldrT="[Text]"/>
      <dgm:spPr/>
      <dgm:t>
        <a:bodyPr/>
        <a:lstStyle/>
        <a:p>
          <a:r>
            <a:rPr lang="en-US" dirty="0" smtClean="0"/>
            <a:t>Period evaluations</a:t>
          </a:r>
          <a:endParaRPr lang="en-US" dirty="0"/>
        </a:p>
      </dgm:t>
    </dgm:pt>
    <dgm:pt modelId="{78D70005-94E9-40B2-8E8A-8EC9F1BB0235}" type="parTrans" cxnId="{7953B8D7-2A75-4D36-A234-8FD53D6B784A}">
      <dgm:prSet/>
      <dgm:spPr/>
      <dgm:t>
        <a:bodyPr/>
        <a:lstStyle/>
        <a:p>
          <a:endParaRPr lang="en-US"/>
        </a:p>
      </dgm:t>
    </dgm:pt>
    <dgm:pt modelId="{A87A11C2-3EAD-42D1-B059-740CB95BBEC7}" type="sibTrans" cxnId="{7953B8D7-2A75-4D36-A234-8FD53D6B784A}">
      <dgm:prSet/>
      <dgm:spPr/>
      <dgm:t>
        <a:bodyPr/>
        <a:lstStyle/>
        <a:p>
          <a:endParaRPr lang="en-US"/>
        </a:p>
      </dgm:t>
    </dgm:pt>
    <dgm:pt modelId="{44D09663-FA64-41C6-9308-EC2990ED7E42}">
      <dgm:prSet phldrT="[Text]"/>
      <dgm:spPr/>
      <dgm:t>
        <a:bodyPr/>
        <a:lstStyle/>
        <a:p>
          <a:r>
            <a:rPr lang="en-US" dirty="0" smtClean="0"/>
            <a:t>Continuous Auditing</a:t>
          </a:r>
          <a:endParaRPr lang="en-US" dirty="0"/>
        </a:p>
      </dgm:t>
    </dgm:pt>
    <dgm:pt modelId="{FDCFB9F0-219A-4A0A-B3FE-659AADC76DD1}" type="parTrans" cxnId="{07C73974-7EC2-45F7-9499-AEF9DC54A935}">
      <dgm:prSet/>
      <dgm:spPr/>
      <dgm:t>
        <a:bodyPr/>
        <a:lstStyle/>
        <a:p>
          <a:endParaRPr lang="en-US"/>
        </a:p>
      </dgm:t>
    </dgm:pt>
    <dgm:pt modelId="{1BF0995C-80DD-43E3-8D16-1CE38F540ED7}" type="sibTrans" cxnId="{07C73974-7EC2-45F7-9499-AEF9DC54A935}">
      <dgm:prSet/>
      <dgm:spPr/>
      <dgm:t>
        <a:bodyPr/>
        <a:lstStyle/>
        <a:p>
          <a:endParaRPr lang="en-US"/>
        </a:p>
      </dgm:t>
    </dgm:pt>
    <dgm:pt modelId="{B4BC530A-6387-49DB-AB7A-78E04161297A}">
      <dgm:prSet phldrT="[Text]"/>
      <dgm:spPr/>
      <dgm:t>
        <a:bodyPr/>
        <a:lstStyle/>
        <a:p>
          <a:r>
            <a:rPr lang="en-US" dirty="0" smtClean="0"/>
            <a:t>Recurring/Continuous</a:t>
          </a:r>
          <a:endParaRPr lang="en-US" dirty="0"/>
        </a:p>
      </dgm:t>
    </dgm:pt>
    <dgm:pt modelId="{9ED299FA-53FE-4656-9C08-C210BBBE3603}" type="parTrans" cxnId="{39CC4453-91F8-4612-9808-E65444755FC3}">
      <dgm:prSet/>
      <dgm:spPr/>
      <dgm:t>
        <a:bodyPr/>
        <a:lstStyle/>
        <a:p>
          <a:endParaRPr lang="en-US"/>
        </a:p>
      </dgm:t>
    </dgm:pt>
    <dgm:pt modelId="{E81374E1-E3CD-44E8-BF45-638B20CD9321}" type="sibTrans" cxnId="{39CC4453-91F8-4612-9808-E65444755FC3}">
      <dgm:prSet/>
      <dgm:spPr/>
      <dgm:t>
        <a:bodyPr/>
        <a:lstStyle/>
        <a:p>
          <a:endParaRPr lang="en-US"/>
        </a:p>
      </dgm:t>
    </dgm:pt>
    <dgm:pt modelId="{015FFFA6-C9B7-4D4C-B77D-500DD7D7C3B6}">
      <dgm:prSet phldrT="[Text]"/>
      <dgm:spPr/>
      <dgm:t>
        <a:bodyPr/>
        <a:lstStyle/>
        <a:p>
          <a:r>
            <a:rPr lang="en-US" dirty="0" smtClean="0"/>
            <a:t>Report within a longer timeframe</a:t>
          </a:r>
          <a:endParaRPr lang="en-US" dirty="0"/>
        </a:p>
      </dgm:t>
    </dgm:pt>
    <dgm:pt modelId="{BD1999F2-E20E-48A6-B394-CDB38C49F374}" type="parTrans" cxnId="{2B804D61-BEE9-4C6B-9CD3-4E8DEDE13829}">
      <dgm:prSet/>
      <dgm:spPr/>
      <dgm:t>
        <a:bodyPr/>
        <a:lstStyle/>
        <a:p>
          <a:endParaRPr lang="en-US"/>
        </a:p>
      </dgm:t>
    </dgm:pt>
    <dgm:pt modelId="{0F1559FE-3A2D-4589-9471-D93541F0614B}" type="sibTrans" cxnId="{2B804D61-BEE9-4C6B-9CD3-4E8DEDE13829}">
      <dgm:prSet/>
      <dgm:spPr/>
      <dgm:t>
        <a:bodyPr/>
        <a:lstStyle/>
        <a:p>
          <a:endParaRPr lang="en-US"/>
        </a:p>
      </dgm:t>
    </dgm:pt>
    <dgm:pt modelId="{28510E26-C34A-4A81-8D6E-BAAAE6CA9394}">
      <dgm:prSet phldrT="[Text]"/>
      <dgm:spPr/>
      <dgm:t>
        <a:bodyPr/>
        <a:lstStyle/>
        <a:p>
          <a:r>
            <a:rPr lang="en-US" dirty="0" smtClean="0"/>
            <a:t>A limited sample of transactions</a:t>
          </a:r>
          <a:endParaRPr lang="en-US" dirty="0"/>
        </a:p>
      </dgm:t>
    </dgm:pt>
    <dgm:pt modelId="{0BE65E73-6E38-4626-B20B-5D5CFA18F72A}" type="parTrans" cxnId="{6FCE2101-5AEE-41D1-9A71-CAF4B92AD943}">
      <dgm:prSet/>
      <dgm:spPr/>
      <dgm:t>
        <a:bodyPr/>
        <a:lstStyle/>
        <a:p>
          <a:endParaRPr lang="en-US"/>
        </a:p>
      </dgm:t>
    </dgm:pt>
    <dgm:pt modelId="{99AE6E91-E293-467D-BF70-B9ABA40173C7}" type="sibTrans" cxnId="{6FCE2101-5AEE-41D1-9A71-CAF4B92AD943}">
      <dgm:prSet/>
      <dgm:spPr/>
      <dgm:t>
        <a:bodyPr/>
        <a:lstStyle/>
        <a:p>
          <a:endParaRPr lang="en-US"/>
        </a:p>
      </dgm:t>
    </dgm:pt>
    <dgm:pt modelId="{4888C1CE-4E63-42EB-8E4B-C53714581874}">
      <dgm:prSet phldrT="[Text]"/>
      <dgm:spPr/>
      <dgm:t>
        <a:bodyPr/>
        <a:lstStyle/>
        <a:p>
          <a:r>
            <a:rPr lang="en-US" dirty="0" smtClean="0"/>
            <a:t>Report within a much shorter timeframe</a:t>
          </a:r>
          <a:endParaRPr lang="en-US" dirty="0"/>
        </a:p>
      </dgm:t>
    </dgm:pt>
    <dgm:pt modelId="{2083DB00-799F-48D9-85E5-1C6CCE4652C3}" type="parTrans" cxnId="{9DCA74A8-D8B4-4028-8FBD-8A39DF9192C1}">
      <dgm:prSet/>
      <dgm:spPr/>
      <dgm:t>
        <a:bodyPr/>
        <a:lstStyle/>
        <a:p>
          <a:endParaRPr lang="en-US"/>
        </a:p>
      </dgm:t>
    </dgm:pt>
    <dgm:pt modelId="{4811CE75-8ECD-4C89-BD76-0CB5A3AFD08F}" type="sibTrans" cxnId="{9DCA74A8-D8B4-4028-8FBD-8A39DF9192C1}">
      <dgm:prSet/>
      <dgm:spPr/>
      <dgm:t>
        <a:bodyPr/>
        <a:lstStyle/>
        <a:p>
          <a:endParaRPr lang="en-US"/>
        </a:p>
      </dgm:t>
    </dgm:pt>
    <dgm:pt modelId="{4DF39AD2-7034-4EAF-A011-3468C34B9B79}">
      <dgm:prSet phldrT="[Text]"/>
      <dgm:spPr/>
      <dgm:t>
        <a:bodyPr/>
        <a:lstStyle/>
        <a:p>
          <a:r>
            <a:rPr lang="en-US" smtClean="0"/>
            <a:t>Ongoing </a:t>
          </a:r>
          <a:r>
            <a:rPr lang="en-US" dirty="0" smtClean="0"/>
            <a:t>Assessment</a:t>
          </a:r>
          <a:endParaRPr lang="en-US" dirty="0"/>
        </a:p>
      </dgm:t>
    </dgm:pt>
    <dgm:pt modelId="{7F6DE8F7-75BB-4970-BE7A-41F37A3A9BA1}" type="sibTrans" cxnId="{0B452D1D-84DA-4727-A026-2F9477488A5B}">
      <dgm:prSet/>
      <dgm:spPr/>
      <dgm:t>
        <a:bodyPr/>
        <a:lstStyle/>
        <a:p>
          <a:endParaRPr lang="en-US"/>
        </a:p>
      </dgm:t>
    </dgm:pt>
    <dgm:pt modelId="{33D50E6D-72F7-44AB-B259-2C8BD127DA12}" type="parTrans" cxnId="{0B452D1D-84DA-4727-A026-2F9477488A5B}">
      <dgm:prSet/>
      <dgm:spPr/>
      <dgm:t>
        <a:bodyPr/>
        <a:lstStyle/>
        <a:p>
          <a:endParaRPr lang="en-US"/>
        </a:p>
      </dgm:t>
    </dgm:pt>
    <dgm:pt modelId="{CB59650A-1DA8-4646-8788-5CEC8013174C}">
      <dgm:prSet phldrT="[Text]"/>
      <dgm:spPr/>
      <dgm:t>
        <a:bodyPr/>
        <a:lstStyle/>
        <a:p>
          <a:r>
            <a:rPr lang="en-US" dirty="0" smtClean="0"/>
            <a:t>A larger proportion of transactions</a:t>
          </a:r>
          <a:endParaRPr lang="en-US" dirty="0"/>
        </a:p>
      </dgm:t>
    </dgm:pt>
    <dgm:pt modelId="{3FEBA54E-FC76-4919-B00F-2109448EA812}" type="parTrans" cxnId="{2644C219-3CFC-48B9-9252-B87E64A27B05}">
      <dgm:prSet/>
      <dgm:spPr/>
      <dgm:t>
        <a:bodyPr/>
        <a:lstStyle/>
        <a:p>
          <a:endParaRPr lang="en-US"/>
        </a:p>
      </dgm:t>
    </dgm:pt>
    <dgm:pt modelId="{F54640CB-B180-40B2-B15A-37BFB488F685}" type="sibTrans" cxnId="{2644C219-3CFC-48B9-9252-B87E64A27B05}">
      <dgm:prSet/>
      <dgm:spPr/>
      <dgm:t>
        <a:bodyPr/>
        <a:lstStyle/>
        <a:p>
          <a:endParaRPr lang="en-US"/>
        </a:p>
      </dgm:t>
    </dgm:pt>
    <dgm:pt modelId="{AA026B03-B172-411C-B9F2-49D36AA81945}" type="pres">
      <dgm:prSet presAssocID="{9DE6BFD0-5DD8-49D4-91D3-99741B4CCB8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232A99-FFA9-4483-B02A-7405945ABBD0}" type="pres">
      <dgm:prSet presAssocID="{584422A9-044F-4558-88E9-6E5734CB2ED4}" presName="composite" presStyleCnt="0"/>
      <dgm:spPr/>
    </dgm:pt>
    <dgm:pt modelId="{A05A6BC8-C498-4A90-BD1C-3AA87A429A3E}" type="pres">
      <dgm:prSet presAssocID="{584422A9-044F-4558-88E9-6E5734CB2ED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6762B-7DE8-4935-A7FD-FBDF2A53EDBB}" type="pres">
      <dgm:prSet presAssocID="{584422A9-044F-4558-88E9-6E5734CB2ED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E2E82-82FB-4687-812D-42D7A60A13E5}" type="pres">
      <dgm:prSet presAssocID="{1B3B6AF4-A2BD-425F-92D8-7637768F431A}" presName="space" presStyleCnt="0"/>
      <dgm:spPr/>
    </dgm:pt>
    <dgm:pt modelId="{90263C4A-38B1-4BB2-BD5C-8EA719F743CC}" type="pres">
      <dgm:prSet presAssocID="{44D09663-FA64-41C6-9308-EC2990ED7E42}" presName="composite" presStyleCnt="0"/>
      <dgm:spPr/>
    </dgm:pt>
    <dgm:pt modelId="{AD9426E6-397D-4896-96C5-F8FA7D0E69B9}" type="pres">
      <dgm:prSet presAssocID="{44D09663-FA64-41C6-9308-EC2990ED7E4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6E105B-BE0B-436F-AD5A-3C706F929033}" type="pres">
      <dgm:prSet presAssocID="{44D09663-FA64-41C6-9308-EC2990ED7E4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0C481A-9342-4B06-AC9C-D4E86579DAFC}" type="presOf" srcId="{29AD955C-BE26-4009-87D9-435FCE23C2EA}" destId="{C516762B-7DE8-4935-A7FD-FBDF2A53EDBB}" srcOrd="0" destOrd="1" presId="urn:microsoft.com/office/officeart/2005/8/layout/hList1"/>
    <dgm:cxn modelId="{2B804D61-BEE9-4C6B-9CD3-4E8DEDE13829}" srcId="{584422A9-044F-4558-88E9-6E5734CB2ED4}" destId="{015FFFA6-C9B7-4D4C-B77D-500DD7D7C3B6}" srcOrd="2" destOrd="0" parTransId="{BD1999F2-E20E-48A6-B394-CDB38C49F374}" sibTransId="{0F1559FE-3A2D-4589-9471-D93541F0614B}"/>
    <dgm:cxn modelId="{0BF1E159-02B3-43C0-BB03-BA1CEFD4A8C3}" type="presOf" srcId="{28510E26-C34A-4A81-8D6E-BAAAE6CA9394}" destId="{C516762B-7DE8-4935-A7FD-FBDF2A53EDBB}" srcOrd="0" destOrd="3" presId="urn:microsoft.com/office/officeart/2005/8/layout/hList1"/>
    <dgm:cxn modelId="{9EA7A552-1558-47D2-96A2-0C17451A7BC7}" type="presOf" srcId="{B4BC530A-6387-49DB-AB7A-78E04161297A}" destId="{F76E105B-BE0B-436F-AD5A-3C706F929033}" srcOrd="0" destOrd="0" presId="urn:microsoft.com/office/officeart/2005/8/layout/hList1"/>
    <dgm:cxn modelId="{00087DAE-EDDF-428C-8E19-DAA6CE3C1636}" type="presOf" srcId="{9DE6BFD0-5DD8-49D4-91D3-99741B4CCB88}" destId="{AA026B03-B172-411C-B9F2-49D36AA81945}" srcOrd="0" destOrd="0" presId="urn:microsoft.com/office/officeart/2005/8/layout/hList1"/>
    <dgm:cxn modelId="{0B452D1D-84DA-4727-A026-2F9477488A5B}" srcId="{44D09663-FA64-41C6-9308-EC2990ED7E42}" destId="{4DF39AD2-7034-4EAF-A011-3468C34B9B79}" srcOrd="1" destOrd="0" parTransId="{33D50E6D-72F7-44AB-B259-2C8BD127DA12}" sibTransId="{7F6DE8F7-75BB-4970-BE7A-41F37A3A9BA1}"/>
    <dgm:cxn modelId="{9DCA74A8-D8B4-4028-8FBD-8A39DF9192C1}" srcId="{44D09663-FA64-41C6-9308-EC2990ED7E42}" destId="{4888C1CE-4E63-42EB-8E4B-C53714581874}" srcOrd="2" destOrd="0" parTransId="{2083DB00-799F-48D9-85E5-1C6CCE4652C3}" sibTransId="{4811CE75-8ECD-4C89-BD76-0CB5A3AFD08F}"/>
    <dgm:cxn modelId="{39CC4453-91F8-4612-9808-E65444755FC3}" srcId="{44D09663-FA64-41C6-9308-EC2990ED7E42}" destId="{B4BC530A-6387-49DB-AB7A-78E04161297A}" srcOrd="0" destOrd="0" parTransId="{9ED299FA-53FE-4656-9C08-C210BBBE3603}" sibTransId="{E81374E1-E3CD-44E8-BF45-638B20CD9321}"/>
    <dgm:cxn modelId="{5AA35271-8895-42E1-9C9E-B34EDE038229}" type="presOf" srcId="{4DF39AD2-7034-4EAF-A011-3468C34B9B79}" destId="{F76E105B-BE0B-436F-AD5A-3C706F929033}" srcOrd="0" destOrd="1" presId="urn:microsoft.com/office/officeart/2005/8/layout/hList1"/>
    <dgm:cxn modelId="{05A268FA-A35F-48B2-9DA7-DD51B028D2B0}" type="presOf" srcId="{584422A9-044F-4558-88E9-6E5734CB2ED4}" destId="{A05A6BC8-C498-4A90-BD1C-3AA87A429A3E}" srcOrd="0" destOrd="0" presId="urn:microsoft.com/office/officeart/2005/8/layout/hList1"/>
    <dgm:cxn modelId="{9A17D444-EEF8-48CA-A60A-A513657FA074}" srcId="{584422A9-044F-4558-88E9-6E5734CB2ED4}" destId="{F6949586-2739-4673-B6E4-4E53BA25A2B6}" srcOrd="0" destOrd="0" parTransId="{C88C5B50-EDE2-446C-AC40-0229D2D1A99E}" sibTransId="{499693B5-2E8D-4936-826E-9B871ABD594E}"/>
    <dgm:cxn modelId="{90AAC7FE-6594-43E3-9B57-E73551327314}" type="presOf" srcId="{F6949586-2739-4673-B6E4-4E53BA25A2B6}" destId="{C516762B-7DE8-4935-A7FD-FBDF2A53EDBB}" srcOrd="0" destOrd="0" presId="urn:microsoft.com/office/officeart/2005/8/layout/hList1"/>
    <dgm:cxn modelId="{6E7CFC9B-AD32-40FA-B169-4373CA8FD395}" srcId="{9DE6BFD0-5DD8-49D4-91D3-99741B4CCB88}" destId="{584422A9-044F-4558-88E9-6E5734CB2ED4}" srcOrd="0" destOrd="0" parTransId="{165E6CA7-C505-42A6-A08B-9ADE0CE5816F}" sibTransId="{1B3B6AF4-A2BD-425F-92D8-7637768F431A}"/>
    <dgm:cxn modelId="{2644C219-3CFC-48B9-9252-B87E64A27B05}" srcId="{44D09663-FA64-41C6-9308-EC2990ED7E42}" destId="{CB59650A-1DA8-4646-8788-5CEC8013174C}" srcOrd="3" destOrd="0" parTransId="{3FEBA54E-FC76-4919-B00F-2109448EA812}" sibTransId="{F54640CB-B180-40B2-B15A-37BFB488F685}"/>
    <dgm:cxn modelId="{7953B8D7-2A75-4D36-A234-8FD53D6B784A}" srcId="{584422A9-044F-4558-88E9-6E5734CB2ED4}" destId="{29AD955C-BE26-4009-87D9-435FCE23C2EA}" srcOrd="1" destOrd="0" parTransId="{78D70005-94E9-40B2-8E8A-8EC9F1BB0235}" sibTransId="{A87A11C2-3EAD-42D1-B059-740CB95BBEC7}"/>
    <dgm:cxn modelId="{65E481EE-7D64-4DF9-B9A8-8A4FF7492282}" type="presOf" srcId="{44D09663-FA64-41C6-9308-EC2990ED7E42}" destId="{AD9426E6-397D-4896-96C5-F8FA7D0E69B9}" srcOrd="0" destOrd="0" presId="urn:microsoft.com/office/officeart/2005/8/layout/hList1"/>
    <dgm:cxn modelId="{6FCE2101-5AEE-41D1-9A71-CAF4B92AD943}" srcId="{584422A9-044F-4558-88E9-6E5734CB2ED4}" destId="{28510E26-C34A-4A81-8D6E-BAAAE6CA9394}" srcOrd="3" destOrd="0" parTransId="{0BE65E73-6E38-4626-B20B-5D5CFA18F72A}" sibTransId="{99AE6E91-E293-467D-BF70-B9ABA40173C7}"/>
    <dgm:cxn modelId="{21E71DB7-4188-4ABA-89B6-A7D85DC71A4E}" type="presOf" srcId="{015FFFA6-C9B7-4D4C-B77D-500DD7D7C3B6}" destId="{C516762B-7DE8-4935-A7FD-FBDF2A53EDBB}" srcOrd="0" destOrd="2" presId="urn:microsoft.com/office/officeart/2005/8/layout/hList1"/>
    <dgm:cxn modelId="{07C73974-7EC2-45F7-9499-AEF9DC54A935}" srcId="{9DE6BFD0-5DD8-49D4-91D3-99741B4CCB88}" destId="{44D09663-FA64-41C6-9308-EC2990ED7E42}" srcOrd="1" destOrd="0" parTransId="{FDCFB9F0-219A-4A0A-B3FE-659AADC76DD1}" sibTransId="{1BF0995C-80DD-43E3-8D16-1CE38F540ED7}"/>
    <dgm:cxn modelId="{4CDEE364-CACE-4F1D-8F9E-9B54EB970554}" type="presOf" srcId="{4888C1CE-4E63-42EB-8E4B-C53714581874}" destId="{F76E105B-BE0B-436F-AD5A-3C706F929033}" srcOrd="0" destOrd="2" presId="urn:microsoft.com/office/officeart/2005/8/layout/hList1"/>
    <dgm:cxn modelId="{DF84424C-D16D-44A6-B082-C7E89E1D1B14}" type="presOf" srcId="{CB59650A-1DA8-4646-8788-5CEC8013174C}" destId="{F76E105B-BE0B-436F-AD5A-3C706F929033}" srcOrd="0" destOrd="3" presId="urn:microsoft.com/office/officeart/2005/8/layout/hList1"/>
    <dgm:cxn modelId="{E2C09F4E-237F-49A1-8633-77AF42CF6EB3}" type="presParOf" srcId="{AA026B03-B172-411C-B9F2-49D36AA81945}" destId="{3F232A99-FFA9-4483-B02A-7405945ABBD0}" srcOrd="0" destOrd="0" presId="urn:microsoft.com/office/officeart/2005/8/layout/hList1"/>
    <dgm:cxn modelId="{C5A15F3C-24FD-4496-BB8F-C9B440998190}" type="presParOf" srcId="{3F232A99-FFA9-4483-B02A-7405945ABBD0}" destId="{A05A6BC8-C498-4A90-BD1C-3AA87A429A3E}" srcOrd="0" destOrd="0" presId="urn:microsoft.com/office/officeart/2005/8/layout/hList1"/>
    <dgm:cxn modelId="{020858A3-D9C1-4941-8C80-408BD2E69FAF}" type="presParOf" srcId="{3F232A99-FFA9-4483-B02A-7405945ABBD0}" destId="{C516762B-7DE8-4935-A7FD-FBDF2A53EDBB}" srcOrd="1" destOrd="0" presId="urn:microsoft.com/office/officeart/2005/8/layout/hList1"/>
    <dgm:cxn modelId="{DA7EE0FD-66FC-4CC8-B2EE-99E67287E93F}" type="presParOf" srcId="{AA026B03-B172-411C-B9F2-49D36AA81945}" destId="{913E2E82-82FB-4687-812D-42D7A60A13E5}" srcOrd="1" destOrd="0" presId="urn:microsoft.com/office/officeart/2005/8/layout/hList1"/>
    <dgm:cxn modelId="{076E9912-F469-4C42-AF7B-C04512CFA2E7}" type="presParOf" srcId="{AA026B03-B172-411C-B9F2-49D36AA81945}" destId="{90263C4A-38B1-4BB2-BD5C-8EA719F743CC}" srcOrd="2" destOrd="0" presId="urn:microsoft.com/office/officeart/2005/8/layout/hList1"/>
    <dgm:cxn modelId="{225E927D-3268-41FF-AF4D-A2D3EC5B1229}" type="presParOf" srcId="{90263C4A-38B1-4BB2-BD5C-8EA719F743CC}" destId="{AD9426E6-397D-4896-96C5-F8FA7D0E69B9}" srcOrd="0" destOrd="0" presId="urn:microsoft.com/office/officeart/2005/8/layout/hList1"/>
    <dgm:cxn modelId="{A1544BE0-DC40-4531-8FE3-C0828F6DC508}" type="presParOf" srcId="{90263C4A-38B1-4BB2-BD5C-8EA719F743CC}" destId="{F76E105B-BE0B-436F-AD5A-3C706F929033}" srcOrd="1" destOrd="0" presId="urn:microsoft.com/office/officeart/2005/8/layout/h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9555DD-6E6D-4824-8925-4C6EB261723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D539C2-5B59-4302-98D7-D548D4C58188}">
      <dgm:prSet phldrT="[Text]" custT="1"/>
      <dgm:spPr/>
      <dgm:t>
        <a:bodyPr/>
        <a:lstStyle/>
        <a:p>
          <a:r>
            <a:rPr lang="en-US" sz="2000" dirty="0" smtClean="0"/>
            <a:t>Control Assurance/</a:t>
          </a:r>
          <a:r>
            <a:rPr lang="en-US" sz="2000" dirty="0" err="1" smtClean="0"/>
            <a:t>Corpo</a:t>
          </a:r>
          <a:r>
            <a:rPr lang="en-US" sz="2000" dirty="0" smtClean="0"/>
            <a:t>-rate Governance </a:t>
          </a:r>
          <a:endParaRPr lang="en-US" sz="2000" dirty="0"/>
        </a:p>
      </dgm:t>
    </dgm:pt>
    <dgm:pt modelId="{195DB727-EBB8-490B-96E6-E1BB208A0C0B}" type="parTrans" cxnId="{9ADC2615-F46B-4AE3-90A0-2FB32F690335}">
      <dgm:prSet/>
      <dgm:spPr/>
      <dgm:t>
        <a:bodyPr/>
        <a:lstStyle/>
        <a:p>
          <a:endParaRPr lang="en-US"/>
        </a:p>
      </dgm:t>
    </dgm:pt>
    <dgm:pt modelId="{FBC05F62-3948-499B-9770-DCFBF1B8E64A}" type="sibTrans" cxnId="{9ADC2615-F46B-4AE3-90A0-2FB32F690335}">
      <dgm:prSet/>
      <dgm:spPr/>
      <dgm:t>
        <a:bodyPr/>
        <a:lstStyle/>
        <a:p>
          <a:endParaRPr lang="en-US"/>
        </a:p>
      </dgm:t>
    </dgm:pt>
    <dgm:pt modelId="{2B628929-C797-4F38-9C16-512936451427}">
      <dgm:prSet phldrT="[Text]" custT="1"/>
      <dgm:spPr/>
      <dgm:t>
        <a:bodyPr/>
        <a:lstStyle/>
        <a:p>
          <a:r>
            <a:rPr lang="en-US" sz="2000" dirty="0" smtClean="0"/>
            <a:t>Audit Product Quality</a:t>
          </a:r>
          <a:endParaRPr lang="en-US" sz="2000" dirty="0"/>
        </a:p>
      </dgm:t>
    </dgm:pt>
    <dgm:pt modelId="{41BF714E-9B39-4951-9E57-22EE36047684}" type="parTrans" cxnId="{1A881DF8-05A0-4A04-9121-81B86503B4DF}">
      <dgm:prSet/>
      <dgm:spPr/>
      <dgm:t>
        <a:bodyPr/>
        <a:lstStyle/>
        <a:p>
          <a:endParaRPr lang="en-US"/>
        </a:p>
      </dgm:t>
    </dgm:pt>
    <dgm:pt modelId="{EE4AAE1E-2D12-4045-8AED-04AA14F3E0F4}" type="sibTrans" cxnId="{1A881DF8-05A0-4A04-9121-81B86503B4DF}">
      <dgm:prSet/>
      <dgm:spPr/>
      <dgm:t>
        <a:bodyPr/>
        <a:lstStyle/>
        <a:p>
          <a:endParaRPr lang="en-US"/>
        </a:p>
      </dgm:t>
    </dgm:pt>
    <dgm:pt modelId="{2EAAC41B-AC6D-4D75-AFA7-B088222FC536}">
      <dgm:prSet phldrT="[Text]"/>
      <dgm:spPr/>
      <dgm:t>
        <a:bodyPr/>
        <a:lstStyle/>
        <a:p>
          <a:r>
            <a:rPr lang="en-US" dirty="0" smtClean="0"/>
            <a:t>Improve the quality of analytical review and audit product in providing control assurance by more utilization of auditor in the development of new audit product/scenario</a:t>
          </a:r>
          <a:endParaRPr lang="en-US" dirty="0"/>
        </a:p>
      </dgm:t>
    </dgm:pt>
    <dgm:pt modelId="{D23BF7AD-CD0D-4892-8FA9-5E1166E844B7}" type="parTrans" cxnId="{8B4D944A-CC13-4C9F-9EC0-DF9BA3F1F5B3}">
      <dgm:prSet/>
      <dgm:spPr/>
      <dgm:t>
        <a:bodyPr/>
        <a:lstStyle/>
        <a:p>
          <a:endParaRPr lang="en-US"/>
        </a:p>
      </dgm:t>
    </dgm:pt>
    <dgm:pt modelId="{2A2113A6-352F-4210-887D-998B43233502}" type="sibTrans" cxnId="{8B4D944A-CC13-4C9F-9EC0-DF9BA3F1F5B3}">
      <dgm:prSet/>
      <dgm:spPr/>
      <dgm:t>
        <a:bodyPr/>
        <a:lstStyle/>
        <a:p>
          <a:endParaRPr lang="en-US"/>
        </a:p>
      </dgm:t>
    </dgm:pt>
    <dgm:pt modelId="{7CBAE957-B148-4311-8437-120EAF471ECD}">
      <dgm:prSet phldrT="[Text]"/>
      <dgm:spPr/>
      <dgm:t>
        <a:bodyPr/>
        <a:lstStyle/>
        <a:p>
          <a:r>
            <a:rPr lang="en-US" dirty="0" smtClean="0"/>
            <a:t>Increasing of Control Assurance  over the  audit universe (helicopter view)</a:t>
          </a:r>
          <a:endParaRPr lang="en-US" dirty="0"/>
        </a:p>
      </dgm:t>
    </dgm:pt>
    <dgm:pt modelId="{348476E8-14B6-4D5D-BAC0-6BFFB6066B64}" type="sibTrans" cxnId="{5E8DF353-B1E6-4AA1-B8C7-A8AECFA763BC}">
      <dgm:prSet/>
      <dgm:spPr/>
      <dgm:t>
        <a:bodyPr/>
        <a:lstStyle/>
        <a:p>
          <a:endParaRPr lang="en-US"/>
        </a:p>
      </dgm:t>
    </dgm:pt>
    <dgm:pt modelId="{5F71AE56-9822-4F2A-9C20-A00365E0AB68}" type="parTrans" cxnId="{5E8DF353-B1E6-4AA1-B8C7-A8AECFA763BC}">
      <dgm:prSet/>
      <dgm:spPr/>
      <dgm:t>
        <a:bodyPr/>
        <a:lstStyle/>
        <a:p>
          <a:endParaRPr lang="en-US"/>
        </a:p>
      </dgm:t>
    </dgm:pt>
    <dgm:pt modelId="{A69B7E91-6C39-4669-AF47-7C673FC6181E}">
      <dgm:prSet phldrT="[Text]" custT="1"/>
      <dgm:spPr/>
      <dgm:t>
        <a:bodyPr/>
        <a:lstStyle/>
        <a:p>
          <a:r>
            <a:rPr lang="en-US" sz="2000" dirty="0" smtClean="0"/>
            <a:t>Financial</a:t>
          </a:r>
          <a:endParaRPr lang="en-US" sz="2000" dirty="0"/>
        </a:p>
      </dgm:t>
    </dgm:pt>
    <dgm:pt modelId="{C1BD02CC-3011-46B6-8844-D07554EAC818}" type="sibTrans" cxnId="{E3B4BED9-3C6E-4363-BB67-D3BA102109AA}">
      <dgm:prSet/>
      <dgm:spPr/>
      <dgm:t>
        <a:bodyPr/>
        <a:lstStyle/>
        <a:p>
          <a:endParaRPr lang="en-US"/>
        </a:p>
      </dgm:t>
    </dgm:pt>
    <dgm:pt modelId="{6C587270-7879-4D81-ACCF-7B8C90046A26}" type="parTrans" cxnId="{E3B4BED9-3C6E-4363-BB67-D3BA102109AA}">
      <dgm:prSet/>
      <dgm:spPr/>
      <dgm:t>
        <a:bodyPr/>
        <a:lstStyle/>
        <a:p>
          <a:endParaRPr lang="en-US"/>
        </a:p>
      </dgm:t>
    </dgm:pt>
    <dgm:pt modelId="{B0A39265-B179-4E5F-86CE-2125DADDACCB}">
      <dgm:prSet phldrT="[Text]"/>
      <dgm:spPr/>
      <dgm:t>
        <a:bodyPr/>
        <a:lstStyle/>
        <a:p>
          <a:r>
            <a:rPr lang="en-US" dirty="0" smtClean="0"/>
            <a:t>Reduce further company’s financial loss in case of fraud</a:t>
          </a:r>
          <a:endParaRPr lang="en-US" dirty="0"/>
        </a:p>
      </dgm:t>
    </dgm:pt>
    <dgm:pt modelId="{F4FF02CC-157F-4353-AEB1-579A81A8078D}" type="sibTrans" cxnId="{3E2EDA7B-245A-4DED-A54B-512DE4DC75F9}">
      <dgm:prSet/>
      <dgm:spPr/>
      <dgm:t>
        <a:bodyPr/>
        <a:lstStyle/>
        <a:p>
          <a:endParaRPr lang="en-US"/>
        </a:p>
      </dgm:t>
    </dgm:pt>
    <dgm:pt modelId="{E0EBFD5A-74BA-4EA9-A01C-D45CABFC2E7E}" type="parTrans" cxnId="{3E2EDA7B-245A-4DED-A54B-512DE4DC75F9}">
      <dgm:prSet/>
      <dgm:spPr/>
      <dgm:t>
        <a:bodyPr/>
        <a:lstStyle/>
        <a:p>
          <a:endParaRPr lang="en-US"/>
        </a:p>
      </dgm:t>
    </dgm:pt>
    <dgm:pt modelId="{B6AC03CB-5DCB-4AC4-B77B-4867FCA4A666}">
      <dgm:prSet phldrT="[Text]"/>
      <dgm:spPr/>
      <dgm:t>
        <a:bodyPr/>
        <a:lstStyle/>
        <a:p>
          <a:r>
            <a:rPr lang="en-US" dirty="0" smtClean="0"/>
            <a:t> Improvement  of control environment</a:t>
          </a:r>
          <a:endParaRPr lang="en-US" dirty="0"/>
        </a:p>
      </dgm:t>
    </dgm:pt>
    <dgm:pt modelId="{C3E44707-5F9F-494D-8F16-575CFDE471BE}" type="parTrans" cxnId="{1AF5C3A2-0C95-41BB-A5A0-6051A3B96160}">
      <dgm:prSet/>
      <dgm:spPr/>
      <dgm:t>
        <a:bodyPr/>
        <a:lstStyle/>
        <a:p>
          <a:endParaRPr lang="en-US"/>
        </a:p>
      </dgm:t>
    </dgm:pt>
    <dgm:pt modelId="{A7267C57-D64C-4EFE-AE73-84B78B65D567}" type="sibTrans" cxnId="{1AF5C3A2-0C95-41BB-A5A0-6051A3B96160}">
      <dgm:prSet/>
      <dgm:spPr/>
      <dgm:t>
        <a:bodyPr/>
        <a:lstStyle/>
        <a:p>
          <a:endParaRPr lang="en-US"/>
        </a:p>
      </dgm:t>
    </dgm:pt>
    <dgm:pt modelId="{5A0041C5-C49F-4E1F-A768-7FFDFC095A17}">
      <dgm:prSet phldrT="[Text]"/>
      <dgm:spPr/>
      <dgm:t>
        <a:bodyPr/>
        <a:lstStyle/>
        <a:p>
          <a:r>
            <a:rPr lang="en-US" dirty="0" smtClean="0"/>
            <a:t>Provide reasonable </a:t>
          </a:r>
          <a:r>
            <a:rPr lang="en-US" dirty="0" err="1" smtClean="0"/>
            <a:t>asurrance</a:t>
          </a:r>
          <a:r>
            <a:rPr lang="en-US" dirty="0" smtClean="0"/>
            <a:t> with efficient man power, time &amp; cost </a:t>
          </a:r>
          <a:endParaRPr lang="en-US" dirty="0"/>
        </a:p>
      </dgm:t>
    </dgm:pt>
    <dgm:pt modelId="{56383F9A-4BEB-409C-9E3C-033DDC7313C5}" type="parTrans" cxnId="{0F085130-01DB-4758-AA1B-2F8988F92551}">
      <dgm:prSet/>
      <dgm:spPr/>
      <dgm:t>
        <a:bodyPr/>
        <a:lstStyle/>
        <a:p>
          <a:endParaRPr lang="en-US"/>
        </a:p>
      </dgm:t>
    </dgm:pt>
    <dgm:pt modelId="{72F0E6F5-86D0-4DEC-A55E-CD10EB96FEC6}" type="sibTrans" cxnId="{0F085130-01DB-4758-AA1B-2F8988F92551}">
      <dgm:prSet/>
      <dgm:spPr/>
      <dgm:t>
        <a:bodyPr/>
        <a:lstStyle/>
        <a:p>
          <a:endParaRPr lang="en-US"/>
        </a:p>
      </dgm:t>
    </dgm:pt>
    <dgm:pt modelId="{C1FD6DE9-DF3C-4143-BE23-CA4BD39D5BE8}" type="pres">
      <dgm:prSet presAssocID="{B39555DD-6E6D-4824-8925-4C6EB261723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C3AC8A-F300-4807-92BE-7D15E9461A5F}" type="pres">
      <dgm:prSet presAssocID="{C2D539C2-5B59-4302-98D7-D548D4C58188}" presName="linNode" presStyleCnt="0"/>
      <dgm:spPr/>
    </dgm:pt>
    <dgm:pt modelId="{3FA6AA68-5042-445F-8F66-B95DABE08FEA}" type="pres">
      <dgm:prSet presAssocID="{C2D539C2-5B59-4302-98D7-D548D4C58188}" presName="parentText" presStyleLbl="node1" presStyleIdx="0" presStyleCnt="3" custScaleX="765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0A2FF-02B6-4C25-8660-7134CF168E6A}" type="pres">
      <dgm:prSet presAssocID="{C2D539C2-5B59-4302-98D7-D548D4C58188}" presName="descendantText" presStyleLbl="alignAccFollowNode1" presStyleIdx="0" presStyleCnt="3" custScaleX="113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3A7542-FD72-4F16-B7E9-C05D51B50D6A}" type="pres">
      <dgm:prSet presAssocID="{FBC05F62-3948-499B-9770-DCFBF1B8E64A}" presName="sp" presStyleCnt="0"/>
      <dgm:spPr/>
    </dgm:pt>
    <dgm:pt modelId="{A48F1EA8-BA24-4987-97E5-7AF960FBF4FA}" type="pres">
      <dgm:prSet presAssocID="{A69B7E91-6C39-4669-AF47-7C673FC6181E}" presName="linNode" presStyleCnt="0"/>
      <dgm:spPr/>
    </dgm:pt>
    <dgm:pt modelId="{636A47B5-F74B-48E5-9DFA-B7BC5C6CC5A4}" type="pres">
      <dgm:prSet presAssocID="{A69B7E91-6C39-4669-AF47-7C673FC6181E}" presName="parentText" presStyleLbl="node1" presStyleIdx="1" presStyleCnt="3" custScaleX="765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5D499B-40FA-4AB7-9809-967B762CF786}" type="pres">
      <dgm:prSet presAssocID="{A69B7E91-6C39-4669-AF47-7C673FC6181E}" presName="descendantText" presStyleLbl="alignAccFollowNode1" presStyleIdx="1" presStyleCnt="3" custScaleX="113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4CF5F-76A6-4B2F-BA1A-9FD3E9C2B1D8}" type="pres">
      <dgm:prSet presAssocID="{C1BD02CC-3011-46B6-8844-D07554EAC818}" presName="sp" presStyleCnt="0"/>
      <dgm:spPr/>
    </dgm:pt>
    <dgm:pt modelId="{0F88F925-1945-44B7-B4D9-166D2A181B6A}" type="pres">
      <dgm:prSet presAssocID="{2B628929-C797-4F38-9C16-512936451427}" presName="linNode" presStyleCnt="0"/>
      <dgm:spPr/>
    </dgm:pt>
    <dgm:pt modelId="{DBAF39FC-63C8-4AC8-B3A2-3DD7790048B7}" type="pres">
      <dgm:prSet presAssocID="{2B628929-C797-4F38-9C16-512936451427}" presName="parentText" presStyleLbl="node1" presStyleIdx="2" presStyleCnt="3" custScaleX="765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5E8BC-1A56-444D-98AE-FCEB52D3D6C3}" type="pres">
      <dgm:prSet presAssocID="{2B628929-C797-4F38-9C16-512936451427}" presName="descendantText" presStyleLbl="alignAccFollowNode1" presStyleIdx="2" presStyleCnt="3" custScaleX="113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F5C3A2-0C95-41BB-A5A0-6051A3B96160}" srcId="{C2D539C2-5B59-4302-98D7-D548D4C58188}" destId="{B6AC03CB-5DCB-4AC4-B77B-4867FCA4A666}" srcOrd="1" destOrd="0" parTransId="{C3E44707-5F9F-494D-8F16-575CFDE471BE}" sibTransId="{A7267C57-D64C-4EFE-AE73-84B78B65D567}"/>
    <dgm:cxn modelId="{E3B4BED9-3C6E-4363-BB67-D3BA102109AA}" srcId="{B39555DD-6E6D-4824-8925-4C6EB261723D}" destId="{A69B7E91-6C39-4669-AF47-7C673FC6181E}" srcOrd="1" destOrd="0" parTransId="{6C587270-7879-4D81-ACCF-7B8C90046A26}" sibTransId="{C1BD02CC-3011-46B6-8844-D07554EAC818}"/>
    <dgm:cxn modelId="{60891329-0B28-4448-B24E-C58EE033AE65}" type="presOf" srcId="{2B628929-C797-4F38-9C16-512936451427}" destId="{DBAF39FC-63C8-4AC8-B3A2-3DD7790048B7}" srcOrd="0" destOrd="0" presId="urn:microsoft.com/office/officeart/2005/8/layout/vList5"/>
    <dgm:cxn modelId="{0F085130-01DB-4758-AA1B-2F8988F92551}" srcId="{A69B7E91-6C39-4669-AF47-7C673FC6181E}" destId="{5A0041C5-C49F-4E1F-A768-7FFDFC095A17}" srcOrd="1" destOrd="0" parTransId="{56383F9A-4BEB-409C-9E3C-033DDC7313C5}" sibTransId="{72F0E6F5-86D0-4DEC-A55E-CD10EB96FEC6}"/>
    <dgm:cxn modelId="{3412B5F6-CC34-4780-A781-A475E4ACFF62}" type="presOf" srcId="{B39555DD-6E6D-4824-8925-4C6EB261723D}" destId="{C1FD6DE9-DF3C-4143-BE23-CA4BD39D5BE8}" srcOrd="0" destOrd="0" presId="urn:microsoft.com/office/officeart/2005/8/layout/vList5"/>
    <dgm:cxn modelId="{4DA284CD-F6FB-496B-8A24-EC329FB3FDF5}" type="presOf" srcId="{5A0041C5-C49F-4E1F-A768-7FFDFC095A17}" destId="{D55D499B-40FA-4AB7-9809-967B762CF786}" srcOrd="0" destOrd="1" presId="urn:microsoft.com/office/officeart/2005/8/layout/vList5"/>
    <dgm:cxn modelId="{2DA7FD75-5A7A-42D8-AB7C-8E0A854E62DE}" type="presOf" srcId="{A69B7E91-6C39-4669-AF47-7C673FC6181E}" destId="{636A47B5-F74B-48E5-9DFA-B7BC5C6CC5A4}" srcOrd="0" destOrd="0" presId="urn:microsoft.com/office/officeart/2005/8/layout/vList5"/>
    <dgm:cxn modelId="{9ADC2615-F46B-4AE3-90A0-2FB32F690335}" srcId="{B39555DD-6E6D-4824-8925-4C6EB261723D}" destId="{C2D539C2-5B59-4302-98D7-D548D4C58188}" srcOrd="0" destOrd="0" parTransId="{195DB727-EBB8-490B-96E6-E1BB208A0C0B}" sibTransId="{FBC05F62-3948-499B-9770-DCFBF1B8E64A}"/>
    <dgm:cxn modelId="{3E2EDA7B-245A-4DED-A54B-512DE4DC75F9}" srcId="{A69B7E91-6C39-4669-AF47-7C673FC6181E}" destId="{B0A39265-B179-4E5F-86CE-2125DADDACCB}" srcOrd="0" destOrd="0" parTransId="{E0EBFD5A-74BA-4EA9-A01C-D45CABFC2E7E}" sibTransId="{F4FF02CC-157F-4353-AEB1-579A81A8078D}"/>
    <dgm:cxn modelId="{B1AF5317-CB52-4177-BD1D-1FE861B7CBA1}" type="presOf" srcId="{2EAAC41B-AC6D-4D75-AFA7-B088222FC536}" destId="{66A5E8BC-1A56-444D-98AE-FCEB52D3D6C3}" srcOrd="0" destOrd="0" presId="urn:microsoft.com/office/officeart/2005/8/layout/vList5"/>
    <dgm:cxn modelId="{D1FD10AB-BE79-4B1B-8DAE-038827476341}" type="presOf" srcId="{B0A39265-B179-4E5F-86CE-2125DADDACCB}" destId="{D55D499B-40FA-4AB7-9809-967B762CF786}" srcOrd="0" destOrd="0" presId="urn:microsoft.com/office/officeart/2005/8/layout/vList5"/>
    <dgm:cxn modelId="{FDA141DF-D575-4E9C-B0C7-D412AC2EA440}" type="presOf" srcId="{B6AC03CB-5DCB-4AC4-B77B-4867FCA4A666}" destId="{F4D0A2FF-02B6-4C25-8660-7134CF168E6A}" srcOrd="0" destOrd="1" presId="urn:microsoft.com/office/officeart/2005/8/layout/vList5"/>
    <dgm:cxn modelId="{42F91A36-34EF-410F-905E-02ABD67182A2}" type="presOf" srcId="{C2D539C2-5B59-4302-98D7-D548D4C58188}" destId="{3FA6AA68-5042-445F-8F66-B95DABE08FEA}" srcOrd="0" destOrd="0" presId="urn:microsoft.com/office/officeart/2005/8/layout/vList5"/>
    <dgm:cxn modelId="{5E8DF353-B1E6-4AA1-B8C7-A8AECFA763BC}" srcId="{C2D539C2-5B59-4302-98D7-D548D4C58188}" destId="{7CBAE957-B148-4311-8437-120EAF471ECD}" srcOrd="0" destOrd="0" parTransId="{5F71AE56-9822-4F2A-9C20-A00365E0AB68}" sibTransId="{348476E8-14B6-4D5D-BAC0-6BFFB6066B64}"/>
    <dgm:cxn modelId="{8B4D944A-CC13-4C9F-9EC0-DF9BA3F1F5B3}" srcId="{2B628929-C797-4F38-9C16-512936451427}" destId="{2EAAC41B-AC6D-4D75-AFA7-B088222FC536}" srcOrd="0" destOrd="0" parTransId="{D23BF7AD-CD0D-4892-8FA9-5E1166E844B7}" sibTransId="{2A2113A6-352F-4210-887D-998B43233502}"/>
    <dgm:cxn modelId="{24C5A2CA-4752-4D5A-8D46-FF374015ECFF}" type="presOf" srcId="{7CBAE957-B148-4311-8437-120EAF471ECD}" destId="{F4D0A2FF-02B6-4C25-8660-7134CF168E6A}" srcOrd="0" destOrd="0" presId="urn:microsoft.com/office/officeart/2005/8/layout/vList5"/>
    <dgm:cxn modelId="{1A881DF8-05A0-4A04-9121-81B86503B4DF}" srcId="{B39555DD-6E6D-4824-8925-4C6EB261723D}" destId="{2B628929-C797-4F38-9C16-512936451427}" srcOrd="2" destOrd="0" parTransId="{41BF714E-9B39-4951-9E57-22EE36047684}" sibTransId="{EE4AAE1E-2D12-4045-8AED-04AA14F3E0F4}"/>
    <dgm:cxn modelId="{80553928-E7D9-44E8-A07B-39600B1DB357}" type="presParOf" srcId="{C1FD6DE9-DF3C-4143-BE23-CA4BD39D5BE8}" destId="{9CC3AC8A-F300-4807-92BE-7D15E9461A5F}" srcOrd="0" destOrd="0" presId="urn:microsoft.com/office/officeart/2005/8/layout/vList5"/>
    <dgm:cxn modelId="{A934E166-6271-4BDA-8567-5E5E861602BE}" type="presParOf" srcId="{9CC3AC8A-F300-4807-92BE-7D15E9461A5F}" destId="{3FA6AA68-5042-445F-8F66-B95DABE08FEA}" srcOrd="0" destOrd="0" presId="urn:microsoft.com/office/officeart/2005/8/layout/vList5"/>
    <dgm:cxn modelId="{B17D1F94-87DB-4025-9564-26C27B4AF63D}" type="presParOf" srcId="{9CC3AC8A-F300-4807-92BE-7D15E9461A5F}" destId="{F4D0A2FF-02B6-4C25-8660-7134CF168E6A}" srcOrd="1" destOrd="0" presId="urn:microsoft.com/office/officeart/2005/8/layout/vList5"/>
    <dgm:cxn modelId="{8DDFED07-2AC0-45E3-A83B-749F3D0C1561}" type="presParOf" srcId="{C1FD6DE9-DF3C-4143-BE23-CA4BD39D5BE8}" destId="{CD3A7542-FD72-4F16-B7E9-C05D51B50D6A}" srcOrd="1" destOrd="0" presId="urn:microsoft.com/office/officeart/2005/8/layout/vList5"/>
    <dgm:cxn modelId="{C90E76DF-B143-4E85-B509-24A41D168803}" type="presParOf" srcId="{C1FD6DE9-DF3C-4143-BE23-CA4BD39D5BE8}" destId="{A48F1EA8-BA24-4987-97E5-7AF960FBF4FA}" srcOrd="2" destOrd="0" presId="urn:microsoft.com/office/officeart/2005/8/layout/vList5"/>
    <dgm:cxn modelId="{B1CD000E-B92B-4746-B4B8-B8ACBBA2F788}" type="presParOf" srcId="{A48F1EA8-BA24-4987-97E5-7AF960FBF4FA}" destId="{636A47B5-F74B-48E5-9DFA-B7BC5C6CC5A4}" srcOrd="0" destOrd="0" presId="urn:microsoft.com/office/officeart/2005/8/layout/vList5"/>
    <dgm:cxn modelId="{A7540BA7-4DB6-46EA-8C0B-8E7349AB73E7}" type="presParOf" srcId="{A48F1EA8-BA24-4987-97E5-7AF960FBF4FA}" destId="{D55D499B-40FA-4AB7-9809-967B762CF786}" srcOrd="1" destOrd="0" presId="urn:microsoft.com/office/officeart/2005/8/layout/vList5"/>
    <dgm:cxn modelId="{AFE21516-EA2A-4FEC-8294-5EBA8EF6F01E}" type="presParOf" srcId="{C1FD6DE9-DF3C-4143-BE23-CA4BD39D5BE8}" destId="{0384CF5F-76A6-4B2F-BA1A-9FD3E9C2B1D8}" srcOrd="3" destOrd="0" presId="urn:microsoft.com/office/officeart/2005/8/layout/vList5"/>
    <dgm:cxn modelId="{E6084C65-BCF6-42AE-97DA-D7BA22AEC296}" type="presParOf" srcId="{C1FD6DE9-DF3C-4143-BE23-CA4BD39D5BE8}" destId="{0F88F925-1945-44B7-B4D9-166D2A181B6A}" srcOrd="4" destOrd="0" presId="urn:microsoft.com/office/officeart/2005/8/layout/vList5"/>
    <dgm:cxn modelId="{480804D7-DE2D-4586-AF80-6FBE166C2DE0}" type="presParOf" srcId="{0F88F925-1945-44B7-B4D9-166D2A181B6A}" destId="{DBAF39FC-63C8-4AC8-B3A2-3DD7790048B7}" srcOrd="0" destOrd="0" presId="urn:microsoft.com/office/officeart/2005/8/layout/vList5"/>
    <dgm:cxn modelId="{C89A4EF9-D878-4FF8-B2F0-58AD206C0A50}" type="presParOf" srcId="{0F88F925-1945-44B7-B4D9-166D2A181B6A}" destId="{66A5E8BC-1A56-444D-98AE-FCEB52D3D6C3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D51EAE-9DB7-439B-AF17-B0A3894E155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FBD92B-D75C-41B2-A9D1-BAFD9FBBE9B5}">
      <dgm:prSet phldrT="[Text]"/>
      <dgm:spPr/>
      <dgm:t>
        <a:bodyPr/>
        <a:lstStyle/>
        <a:p>
          <a:endParaRPr lang="en-US" dirty="0"/>
        </a:p>
      </dgm:t>
    </dgm:pt>
    <dgm:pt modelId="{8C307E70-92CC-41BE-86C9-3991ECF6323C}" type="sibTrans" cxnId="{4211DDD1-816B-40FC-8416-312E16E721E4}">
      <dgm:prSet/>
      <dgm:spPr/>
      <dgm:t>
        <a:bodyPr/>
        <a:lstStyle/>
        <a:p>
          <a:endParaRPr lang="en-US"/>
        </a:p>
      </dgm:t>
    </dgm:pt>
    <dgm:pt modelId="{48D159BB-B668-46F7-AB69-15898563DDA5}" type="parTrans" cxnId="{4211DDD1-816B-40FC-8416-312E16E721E4}">
      <dgm:prSet/>
      <dgm:spPr/>
      <dgm:t>
        <a:bodyPr/>
        <a:lstStyle/>
        <a:p>
          <a:endParaRPr lang="en-US"/>
        </a:p>
      </dgm:t>
    </dgm:pt>
    <dgm:pt modelId="{E4AFD6F5-9246-4484-981E-8E860AF4C185}">
      <dgm:prSet/>
      <dgm:spPr/>
      <dgm:t>
        <a:bodyPr/>
        <a:lstStyle/>
        <a:p>
          <a:endParaRPr lang="en-US" dirty="0"/>
        </a:p>
      </dgm:t>
    </dgm:pt>
    <dgm:pt modelId="{1F6C2884-B6D6-49CE-85CB-88081F2376E6}" type="sibTrans" cxnId="{FB84C51A-DC0E-4F72-86D2-915323B941E1}">
      <dgm:prSet/>
      <dgm:spPr/>
      <dgm:t>
        <a:bodyPr/>
        <a:lstStyle/>
        <a:p>
          <a:endParaRPr lang="en-US"/>
        </a:p>
      </dgm:t>
    </dgm:pt>
    <dgm:pt modelId="{39611D3C-95F1-4D76-8BAB-4FD6DFD8D499}" type="parTrans" cxnId="{FB84C51A-DC0E-4F72-86D2-915323B941E1}">
      <dgm:prSet/>
      <dgm:spPr/>
      <dgm:t>
        <a:bodyPr/>
        <a:lstStyle/>
        <a:p>
          <a:endParaRPr lang="en-US"/>
        </a:p>
      </dgm:t>
    </dgm:pt>
    <dgm:pt modelId="{1F7D4A37-32B3-4EA0-AA67-1DC78D38C9D2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dirty="0" smtClean="0"/>
            <a:t>Kemampuan Mengembangkan </a:t>
          </a:r>
          <a:r>
            <a:rPr lang="id-ID" sz="2800" i="1" dirty="0" smtClean="0"/>
            <a:t>Tool dalam SIM</a:t>
          </a:r>
          <a:endParaRPr lang="en-US" sz="2800" dirty="0"/>
        </a:p>
      </dgm:t>
    </dgm:pt>
    <dgm:pt modelId="{27A404E7-E0C3-4027-804C-EDF508E2D77E}" type="sibTrans" cxnId="{561D9BEA-9C43-4677-9F19-B0270B106322}">
      <dgm:prSet/>
      <dgm:spPr/>
      <dgm:t>
        <a:bodyPr/>
        <a:lstStyle/>
        <a:p>
          <a:endParaRPr lang="en-US"/>
        </a:p>
      </dgm:t>
    </dgm:pt>
    <dgm:pt modelId="{C8D39E60-42F9-47CD-A6FA-2038250BE31A}" type="parTrans" cxnId="{561D9BEA-9C43-4677-9F19-B0270B106322}">
      <dgm:prSet/>
      <dgm:spPr/>
      <dgm:t>
        <a:bodyPr/>
        <a:lstStyle/>
        <a:p>
          <a:endParaRPr lang="en-US"/>
        </a:p>
      </dgm:t>
    </dgm:pt>
    <dgm:pt modelId="{99A5896B-14DA-442D-A6F2-C0532140291D}">
      <dgm:prSet phldrT="[Text]"/>
      <dgm:spPr/>
      <dgm:t>
        <a:bodyPr/>
        <a:lstStyle/>
        <a:p>
          <a:endParaRPr lang="en-US" dirty="0"/>
        </a:p>
      </dgm:t>
    </dgm:pt>
    <dgm:pt modelId="{F17D0B53-E88D-4514-AAC7-44A6B1755788}" type="sibTrans" cxnId="{288345B2-0583-4F25-BD19-AEFAC7A7B0D5}">
      <dgm:prSet/>
      <dgm:spPr/>
      <dgm:t>
        <a:bodyPr/>
        <a:lstStyle/>
        <a:p>
          <a:endParaRPr lang="en-US"/>
        </a:p>
      </dgm:t>
    </dgm:pt>
    <dgm:pt modelId="{9BFF0E9D-B6C4-4BE1-B0CB-B909CACBF2F9}" type="parTrans" cxnId="{288345B2-0583-4F25-BD19-AEFAC7A7B0D5}">
      <dgm:prSet/>
      <dgm:spPr/>
      <dgm:t>
        <a:bodyPr/>
        <a:lstStyle/>
        <a:p>
          <a:endParaRPr lang="en-US"/>
        </a:p>
      </dgm:t>
    </dgm:pt>
    <dgm:pt modelId="{2B83C976-5DC4-4628-9F12-49E786FBC287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dirty="0" smtClean="0"/>
            <a:t>Kemampuan Analisa</a:t>
          </a:r>
          <a:endParaRPr lang="en-US" sz="2800" dirty="0"/>
        </a:p>
      </dgm:t>
    </dgm:pt>
    <dgm:pt modelId="{3393CD87-08FE-48DC-8A01-0E5A4A24740E}" type="parTrans" cxnId="{EE0DB77F-BD28-4C17-809B-7AC4485F0A9F}">
      <dgm:prSet/>
      <dgm:spPr/>
      <dgm:t>
        <a:bodyPr/>
        <a:lstStyle/>
        <a:p>
          <a:endParaRPr lang="en-US"/>
        </a:p>
      </dgm:t>
    </dgm:pt>
    <dgm:pt modelId="{63326EDF-9F27-4D04-98C3-CCC57B233E9D}" type="sibTrans" cxnId="{EE0DB77F-BD28-4C17-809B-7AC4485F0A9F}">
      <dgm:prSet/>
      <dgm:spPr/>
      <dgm:t>
        <a:bodyPr/>
        <a:lstStyle/>
        <a:p>
          <a:endParaRPr lang="en-US"/>
        </a:p>
      </dgm:t>
    </dgm:pt>
    <dgm:pt modelId="{A4BF9C89-5D0C-4AA0-AE38-6023E8E2CE05}">
      <dgm:prSet phldrT="[Text]"/>
      <dgm:spPr/>
      <dgm:t>
        <a:bodyPr/>
        <a:lstStyle/>
        <a:p>
          <a:endParaRPr lang="en-US" dirty="0"/>
        </a:p>
      </dgm:t>
    </dgm:pt>
    <dgm:pt modelId="{36299353-2C35-4F0C-9207-9387D51D04BC}" type="sibTrans" cxnId="{A4D28565-1E70-4A48-9032-C5B292BAF3AC}">
      <dgm:prSet/>
      <dgm:spPr/>
      <dgm:t>
        <a:bodyPr/>
        <a:lstStyle/>
        <a:p>
          <a:endParaRPr lang="en-US"/>
        </a:p>
      </dgm:t>
    </dgm:pt>
    <dgm:pt modelId="{CB840424-9A6D-4EE1-9944-AD7142AFEDFC}" type="parTrans" cxnId="{A4D28565-1E70-4A48-9032-C5B292BAF3AC}">
      <dgm:prSet/>
      <dgm:spPr/>
      <dgm:t>
        <a:bodyPr/>
        <a:lstStyle/>
        <a:p>
          <a:endParaRPr lang="en-US"/>
        </a:p>
      </dgm:t>
    </dgm:pt>
    <dgm:pt modelId="{54D6AB53-3F80-484D-AE05-33BE4D4A4EEE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dirty="0" smtClean="0"/>
            <a:t>Ketersediaan Data (</a:t>
          </a:r>
          <a:r>
            <a:rPr lang="id-ID" sz="2800" i="1" dirty="0" smtClean="0"/>
            <a:t>Computer Based</a:t>
          </a:r>
          <a:r>
            <a:rPr lang="en-US" sz="2800" i="1" dirty="0" smtClean="0"/>
            <a:t>)</a:t>
          </a:r>
          <a:endParaRPr lang="en-US" sz="2800" dirty="0"/>
        </a:p>
      </dgm:t>
    </dgm:pt>
    <dgm:pt modelId="{2247EEFE-ECC6-4CC1-A12F-AD4F8AD4B5E6}" type="parTrans" cxnId="{243F6501-9897-4108-AB26-6F0BE2B203E8}">
      <dgm:prSet/>
      <dgm:spPr/>
      <dgm:t>
        <a:bodyPr/>
        <a:lstStyle/>
        <a:p>
          <a:endParaRPr lang="en-US"/>
        </a:p>
      </dgm:t>
    </dgm:pt>
    <dgm:pt modelId="{8B20C1BB-CD1B-4991-843D-696A86F6C9FA}" type="sibTrans" cxnId="{243F6501-9897-4108-AB26-6F0BE2B203E8}">
      <dgm:prSet/>
      <dgm:spPr/>
      <dgm:t>
        <a:bodyPr/>
        <a:lstStyle/>
        <a:p>
          <a:endParaRPr lang="en-US"/>
        </a:p>
      </dgm:t>
    </dgm:pt>
    <dgm:pt modelId="{E0088108-012F-456C-AD9C-98B85E81B284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dirty="0" smtClean="0"/>
            <a:t>Ketersediaan Sistem Informasi (SIM)</a:t>
          </a:r>
          <a:endParaRPr lang="en-US" sz="2800" dirty="0"/>
        </a:p>
      </dgm:t>
    </dgm:pt>
    <dgm:pt modelId="{0E156AD9-4F1C-47C0-B1B7-B8F851962AEB}" type="parTrans" cxnId="{4E21AE2F-1302-4090-B543-C062C0B33F53}">
      <dgm:prSet/>
      <dgm:spPr/>
      <dgm:t>
        <a:bodyPr/>
        <a:lstStyle/>
        <a:p>
          <a:endParaRPr lang="en-US"/>
        </a:p>
      </dgm:t>
    </dgm:pt>
    <dgm:pt modelId="{7E53E98F-C7E4-432D-A63F-0BAD6C0E56B5}" type="sibTrans" cxnId="{4E21AE2F-1302-4090-B543-C062C0B33F53}">
      <dgm:prSet/>
      <dgm:spPr/>
      <dgm:t>
        <a:bodyPr/>
        <a:lstStyle/>
        <a:p>
          <a:endParaRPr lang="en-US"/>
        </a:p>
      </dgm:t>
    </dgm:pt>
    <dgm:pt modelId="{7E75E8CD-5A37-47AE-B0B6-D96EE25D507E}" type="pres">
      <dgm:prSet presAssocID="{4DD51EAE-9DB7-439B-AF17-B0A3894E155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CDDA93-8941-4E49-B4C4-AC73F6E7BC55}" type="pres">
      <dgm:prSet presAssocID="{D2FBD92B-D75C-41B2-A9D1-BAFD9FBBE9B5}" presName="composite" presStyleCnt="0"/>
      <dgm:spPr/>
    </dgm:pt>
    <dgm:pt modelId="{B3129630-7B91-4800-AB9F-F3265D4C8E8C}" type="pres">
      <dgm:prSet presAssocID="{D2FBD92B-D75C-41B2-A9D1-BAFD9FBBE9B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88BAD5-6244-49E8-AF08-BF5239549B15}" type="pres">
      <dgm:prSet presAssocID="{D2FBD92B-D75C-41B2-A9D1-BAFD9FBBE9B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E7219-3861-4B5F-9172-67794B2D462D}" type="pres">
      <dgm:prSet presAssocID="{8C307E70-92CC-41BE-86C9-3991ECF6323C}" presName="sp" presStyleCnt="0"/>
      <dgm:spPr/>
    </dgm:pt>
    <dgm:pt modelId="{872DB2A4-1598-40FC-9422-7B7890484613}" type="pres">
      <dgm:prSet presAssocID="{E4AFD6F5-9246-4484-981E-8E860AF4C185}" presName="composite" presStyleCnt="0"/>
      <dgm:spPr/>
    </dgm:pt>
    <dgm:pt modelId="{023EA1AC-F48D-4249-8AC8-01C5489FCE29}" type="pres">
      <dgm:prSet presAssocID="{E4AFD6F5-9246-4484-981E-8E860AF4C18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CC548-6649-4B94-A98F-D84C62B5B54F}" type="pres">
      <dgm:prSet presAssocID="{E4AFD6F5-9246-4484-981E-8E860AF4C18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B815C-A0A4-4082-9563-B7D9C11FAC07}" type="pres">
      <dgm:prSet presAssocID="{1F6C2884-B6D6-49CE-85CB-88081F2376E6}" presName="sp" presStyleCnt="0"/>
      <dgm:spPr/>
    </dgm:pt>
    <dgm:pt modelId="{B5304F42-AC38-46CF-93B1-AE793E5083B2}" type="pres">
      <dgm:prSet presAssocID="{99A5896B-14DA-442D-A6F2-C0532140291D}" presName="composite" presStyleCnt="0"/>
      <dgm:spPr/>
    </dgm:pt>
    <dgm:pt modelId="{DC9A5C4F-1A1E-45E8-BBE7-FA1D9406B87E}" type="pres">
      <dgm:prSet presAssocID="{99A5896B-14DA-442D-A6F2-C053214029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A1859-A7EF-4289-A1C2-3E43C6075DE0}" type="pres">
      <dgm:prSet presAssocID="{99A5896B-14DA-442D-A6F2-C053214029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AFE44D-D0F6-44B6-A859-7460B206BCC1}" type="pres">
      <dgm:prSet presAssocID="{F17D0B53-E88D-4514-AAC7-44A6B1755788}" presName="sp" presStyleCnt="0"/>
      <dgm:spPr/>
    </dgm:pt>
    <dgm:pt modelId="{EA30BCCC-85A1-4759-A45B-EA42112C56EC}" type="pres">
      <dgm:prSet presAssocID="{A4BF9C89-5D0C-4AA0-AE38-6023E8E2CE05}" presName="composite" presStyleCnt="0"/>
      <dgm:spPr/>
    </dgm:pt>
    <dgm:pt modelId="{3181409E-0C85-4570-A659-3D78E364181A}" type="pres">
      <dgm:prSet presAssocID="{A4BF9C89-5D0C-4AA0-AE38-6023E8E2CE0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3F50B-E76B-4EEC-B395-462ABE7B3975}" type="pres">
      <dgm:prSet presAssocID="{A4BF9C89-5D0C-4AA0-AE38-6023E8E2CE0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7B3307-71C5-4642-A842-EF1453823D5E}" type="presOf" srcId="{E4AFD6F5-9246-4484-981E-8E860AF4C185}" destId="{023EA1AC-F48D-4249-8AC8-01C5489FCE29}" srcOrd="0" destOrd="0" presId="urn:microsoft.com/office/officeart/2005/8/layout/chevron2"/>
    <dgm:cxn modelId="{A4D28565-1E70-4A48-9032-C5B292BAF3AC}" srcId="{4DD51EAE-9DB7-439B-AF17-B0A3894E1558}" destId="{A4BF9C89-5D0C-4AA0-AE38-6023E8E2CE05}" srcOrd="3" destOrd="0" parTransId="{CB840424-9A6D-4EE1-9944-AD7142AFEDFC}" sibTransId="{36299353-2C35-4F0C-9207-9387D51D04BC}"/>
    <dgm:cxn modelId="{C7EB393B-0426-4FA2-9A95-A91DEA7CCCC9}" type="presOf" srcId="{1F7D4A37-32B3-4EA0-AA67-1DC78D38C9D2}" destId="{89FA1859-A7EF-4289-A1C2-3E43C6075DE0}" srcOrd="0" destOrd="0" presId="urn:microsoft.com/office/officeart/2005/8/layout/chevron2"/>
    <dgm:cxn modelId="{4211DDD1-816B-40FC-8416-312E16E721E4}" srcId="{4DD51EAE-9DB7-439B-AF17-B0A3894E1558}" destId="{D2FBD92B-D75C-41B2-A9D1-BAFD9FBBE9B5}" srcOrd="0" destOrd="0" parTransId="{48D159BB-B668-46F7-AB69-15898563DDA5}" sibTransId="{8C307E70-92CC-41BE-86C9-3991ECF6323C}"/>
    <dgm:cxn modelId="{1C9AE94E-B3C2-4F92-A9FF-F47CA2DFFE1F}" type="presOf" srcId="{99A5896B-14DA-442D-A6F2-C0532140291D}" destId="{DC9A5C4F-1A1E-45E8-BBE7-FA1D9406B87E}" srcOrd="0" destOrd="0" presId="urn:microsoft.com/office/officeart/2005/8/layout/chevron2"/>
    <dgm:cxn modelId="{288345B2-0583-4F25-BD19-AEFAC7A7B0D5}" srcId="{4DD51EAE-9DB7-439B-AF17-B0A3894E1558}" destId="{99A5896B-14DA-442D-A6F2-C0532140291D}" srcOrd="2" destOrd="0" parTransId="{9BFF0E9D-B6C4-4BE1-B0CB-B909CACBF2F9}" sibTransId="{F17D0B53-E88D-4514-AAC7-44A6B1755788}"/>
    <dgm:cxn modelId="{EE0DB77F-BD28-4C17-809B-7AC4485F0A9F}" srcId="{A4BF9C89-5D0C-4AA0-AE38-6023E8E2CE05}" destId="{2B83C976-5DC4-4628-9F12-49E786FBC287}" srcOrd="0" destOrd="0" parTransId="{3393CD87-08FE-48DC-8A01-0E5A4A24740E}" sibTransId="{63326EDF-9F27-4D04-98C3-CCC57B233E9D}"/>
    <dgm:cxn modelId="{243F6501-9897-4108-AB26-6F0BE2B203E8}" srcId="{D2FBD92B-D75C-41B2-A9D1-BAFD9FBBE9B5}" destId="{54D6AB53-3F80-484D-AE05-33BE4D4A4EEE}" srcOrd="0" destOrd="0" parTransId="{2247EEFE-ECC6-4CC1-A12F-AD4F8AD4B5E6}" sibTransId="{8B20C1BB-CD1B-4991-843D-696A86F6C9FA}"/>
    <dgm:cxn modelId="{4E21AE2F-1302-4090-B543-C062C0B33F53}" srcId="{E4AFD6F5-9246-4484-981E-8E860AF4C185}" destId="{E0088108-012F-456C-AD9C-98B85E81B284}" srcOrd="0" destOrd="0" parTransId="{0E156AD9-4F1C-47C0-B1B7-B8F851962AEB}" sibTransId="{7E53E98F-C7E4-432D-A63F-0BAD6C0E56B5}"/>
    <dgm:cxn modelId="{FB84C51A-DC0E-4F72-86D2-915323B941E1}" srcId="{4DD51EAE-9DB7-439B-AF17-B0A3894E1558}" destId="{E4AFD6F5-9246-4484-981E-8E860AF4C185}" srcOrd="1" destOrd="0" parTransId="{39611D3C-95F1-4D76-8BAB-4FD6DFD8D499}" sibTransId="{1F6C2884-B6D6-49CE-85CB-88081F2376E6}"/>
    <dgm:cxn modelId="{CE077D6C-CE2E-45C3-9495-5F6DFC71FD32}" type="presOf" srcId="{A4BF9C89-5D0C-4AA0-AE38-6023E8E2CE05}" destId="{3181409E-0C85-4570-A659-3D78E364181A}" srcOrd="0" destOrd="0" presId="urn:microsoft.com/office/officeart/2005/8/layout/chevron2"/>
    <dgm:cxn modelId="{0444887D-797B-401D-9950-5DA3DFF361D4}" type="presOf" srcId="{54D6AB53-3F80-484D-AE05-33BE4D4A4EEE}" destId="{F288BAD5-6244-49E8-AF08-BF5239549B15}" srcOrd="0" destOrd="0" presId="urn:microsoft.com/office/officeart/2005/8/layout/chevron2"/>
    <dgm:cxn modelId="{BF9FA05F-45B9-4445-9716-45DE60C11CAD}" type="presOf" srcId="{E0088108-012F-456C-AD9C-98B85E81B284}" destId="{A65CC548-6649-4B94-A98F-D84C62B5B54F}" srcOrd="0" destOrd="0" presId="urn:microsoft.com/office/officeart/2005/8/layout/chevron2"/>
    <dgm:cxn modelId="{DFA9E878-EC4A-4D23-82DE-1A473869FC70}" type="presOf" srcId="{2B83C976-5DC4-4628-9F12-49E786FBC287}" destId="{FAC3F50B-E76B-4EEC-B395-462ABE7B3975}" srcOrd="0" destOrd="0" presId="urn:microsoft.com/office/officeart/2005/8/layout/chevron2"/>
    <dgm:cxn modelId="{C536078D-BAD1-4AF8-AC9D-6D984ABDD864}" type="presOf" srcId="{4DD51EAE-9DB7-439B-AF17-B0A3894E1558}" destId="{7E75E8CD-5A37-47AE-B0B6-D96EE25D507E}" srcOrd="0" destOrd="0" presId="urn:microsoft.com/office/officeart/2005/8/layout/chevron2"/>
    <dgm:cxn modelId="{561D9BEA-9C43-4677-9F19-B0270B106322}" srcId="{99A5896B-14DA-442D-A6F2-C0532140291D}" destId="{1F7D4A37-32B3-4EA0-AA67-1DC78D38C9D2}" srcOrd="0" destOrd="0" parTransId="{C8D39E60-42F9-47CD-A6FA-2038250BE31A}" sibTransId="{27A404E7-E0C3-4027-804C-EDF508E2D77E}"/>
    <dgm:cxn modelId="{6D2DFE1C-B474-43CC-B7E6-6DA6B175C874}" type="presOf" srcId="{D2FBD92B-D75C-41B2-A9D1-BAFD9FBBE9B5}" destId="{B3129630-7B91-4800-AB9F-F3265D4C8E8C}" srcOrd="0" destOrd="0" presId="urn:microsoft.com/office/officeart/2005/8/layout/chevron2"/>
    <dgm:cxn modelId="{BCF57A17-9F39-4461-B816-3908DB82EB86}" type="presParOf" srcId="{7E75E8CD-5A37-47AE-B0B6-D96EE25D507E}" destId="{79CDDA93-8941-4E49-B4C4-AC73F6E7BC55}" srcOrd="0" destOrd="0" presId="urn:microsoft.com/office/officeart/2005/8/layout/chevron2"/>
    <dgm:cxn modelId="{77ABD394-B6DA-41D6-9630-02FE92DFCB81}" type="presParOf" srcId="{79CDDA93-8941-4E49-B4C4-AC73F6E7BC55}" destId="{B3129630-7B91-4800-AB9F-F3265D4C8E8C}" srcOrd="0" destOrd="0" presId="urn:microsoft.com/office/officeart/2005/8/layout/chevron2"/>
    <dgm:cxn modelId="{DD1543E8-D8B3-4FB4-82E1-0E35EA409ABB}" type="presParOf" srcId="{79CDDA93-8941-4E49-B4C4-AC73F6E7BC55}" destId="{F288BAD5-6244-49E8-AF08-BF5239549B15}" srcOrd="1" destOrd="0" presId="urn:microsoft.com/office/officeart/2005/8/layout/chevron2"/>
    <dgm:cxn modelId="{0F83F01B-7406-487C-9B46-E5DE6F45AB01}" type="presParOf" srcId="{7E75E8CD-5A37-47AE-B0B6-D96EE25D507E}" destId="{8DCE7219-3861-4B5F-9172-67794B2D462D}" srcOrd="1" destOrd="0" presId="urn:microsoft.com/office/officeart/2005/8/layout/chevron2"/>
    <dgm:cxn modelId="{0F0CDB90-4541-4D14-BD27-FB7E02357381}" type="presParOf" srcId="{7E75E8CD-5A37-47AE-B0B6-D96EE25D507E}" destId="{872DB2A4-1598-40FC-9422-7B7890484613}" srcOrd="2" destOrd="0" presId="urn:microsoft.com/office/officeart/2005/8/layout/chevron2"/>
    <dgm:cxn modelId="{2495E7EF-325B-488C-83B6-D05095CD04C7}" type="presParOf" srcId="{872DB2A4-1598-40FC-9422-7B7890484613}" destId="{023EA1AC-F48D-4249-8AC8-01C5489FCE29}" srcOrd="0" destOrd="0" presId="urn:microsoft.com/office/officeart/2005/8/layout/chevron2"/>
    <dgm:cxn modelId="{7684F9F2-9CDD-45B0-805A-4AF9D30A8FCE}" type="presParOf" srcId="{872DB2A4-1598-40FC-9422-7B7890484613}" destId="{A65CC548-6649-4B94-A98F-D84C62B5B54F}" srcOrd="1" destOrd="0" presId="urn:microsoft.com/office/officeart/2005/8/layout/chevron2"/>
    <dgm:cxn modelId="{CA787F67-440D-4FFD-9F40-F279F8A27E35}" type="presParOf" srcId="{7E75E8CD-5A37-47AE-B0B6-D96EE25D507E}" destId="{DA9B815C-A0A4-4082-9563-B7D9C11FAC07}" srcOrd="3" destOrd="0" presId="urn:microsoft.com/office/officeart/2005/8/layout/chevron2"/>
    <dgm:cxn modelId="{579A464F-6821-4B95-A89F-406629A4FD35}" type="presParOf" srcId="{7E75E8CD-5A37-47AE-B0B6-D96EE25D507E}" destId="{B5304F42-AC38-46CF-93B1-AE793E5083B2}" srcOrd="4" destOrd="0" presId="urn:microsoft.com/office/officeart/2005/8/layout/chevron2"/>
    <dgm:cxn modelId="{C2D633BB-4FC8-4239-AFEA-C1A4884064EF}" type="presParOf" srcId="{B5304F42-AC38-46CF-93B1-AE793E5083B2}" destId="{DC9A5C4F-1A1E-45E8-BBE7-FA1D9406B87E}" srcOrd="0" destOrd="0" presId="urn:microsoft.com/office/officeart/2005/8/layout/chevron2"/>
    <dgm:cxn modelId="{CE95C3B7-B8E6-4D72-875E-3FA76DAE52F4}" type="presParOf" srcId="{B5304F42-AC38-46CF-93B1-AE793E5083B2}" destId="{89FA1859-A7EF-4289-A1C2-3E43C6075DE0}" srcOrd="1" destOrd="0" presId="urn:microsoft.com/office/officeart/2005/8/layout/chevron2"/>
    <dgm:cxn modelId="{0B9F652F-1F45-449E-A5F5-5B7CFA56D680}" type="presParOf" srcId="{7E75E8CD-5A37-47AE-B0B6-D96EE25D507E}" destId="{02AFE44D-D0F6-44B6-A859-7460B206BCC1}" srcOrd="5" destOrd="0" presId="urn:microsoft.com/office/officeart/2005/8/layout/chevron2"/>
    <dgm:cxn modelId="{AB7664AC-4FEC-4F8A-8933-C6E13C622AEB}" type="presParOf" srcId="{7E75E8CD-5A37-47AE-B0B6-D96EE25D507E}" destId="{EA30BCCC-85A1-4759-A45B-EA42112C56EC}" srcOrd="6" destOrd="0" presId="urn:microsoft.com/office/officeart/2005/8/layout/chevron2"/>
    <dgm:cxn modelId="{607F2FAA-946A-464C-8BFB-656CF45951FC}" type="presParOf" srcId="{EA30BCCC-85A1-4759-A45B-EA42112C56EC}" destId="{3181409E-0C85-4570-A659-3D78E364181A}" srcOrd="0" destOrd="0" presId="urn:microsoft.com/office/officeart/2005/8/layout/chevron2"/>
    <dgm:cxn modelId="{846C6595-7B67-4A97-AF13-848FD1EE192C}" type="presParOf" srcId="{EA30BCCC-85A1-4759-A45B-EA42112C56EC}" destId="{FAC3F50B-E76B-4EEC-B395-462ABE7B3975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8F5830-4A51-4A9F-988F-1D0347CF778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F722E-73B5-4B1C-90CA-A2F196DB083F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n-US" sz="1500" dirty="0" smtClean="0"/>
            <a:t>Data </a:t>
          </a:r>
          <a:r>
            <a:rPr lang="en-US" sz="1500" dirty="0" err="1" smtClean="0"/>
            <a:t>aplikasi</a:t>
          </a:r>
          <a:r>
            <a:rPr lang="en-US" sz="1500" dirty="0" smtClean="0"/>
            <a:t> e – Audit </a:t>
          </a:r>
          <a:r>
            <a:rPr lang="en-US" sz="1500" dirty="0" err="1" smtClean="0"/>
            <a:t>bersumber</a:t>
          </a:r>
          <a:r>
            <a:rPr lang="en-US" sz="1500" dirty="0" smtClean="0"/>
            <a:t> </a:t>
          </a:r>
          <a:r>
            <a:rPr lang="en-US" sz="1500" dirty="0" err="1" smtClean="0"/>
            <a:t>dari</a:t>
          </a:r>
          <a:r>
            <a:rPr lang="en-US" sz="1500" dirty="0" smtClean="0"/>
            <a:t> database yang </a:t>
          </a:r>
          <a:r>
            <a:rPr lang="en-US" sz="1500" dirty="0" err="1" smtClean="0"/>
            <a:t>diinput</a:t>
          </a:r>
          <a:r>
            <a:rPr lang="en-US" sz="1500" dirty="0" smtClean="0"/>
            <a:t> </a:t>
          </a:r>
          <a:r>
            <a:rPr lang="en-US" sz="1500" dirty="0" err="1" smtClean="0"/>
            <a:t>oleh</a:t>
          </a:r>
          <a:r>
            <a:rPr lang="en-US" sz="1500" dirty="0" smtClean="0"/>
            <a:t> </a:t>
          </a:r>
          <a:r>
            <a:rPr lang="en-US" sz="1500" dirty="0" err="1" smtClean="0"/>
            <a:t>manajemen</a:t>
          </a:r>
          <a:r>
            <a:rPr lang="en-US" sz="1500" dirty="0" smtClean="0"/>
            <a:t> </a:t>
          </a:r>
          <a:r>
            <a:rPr lang="en-US" sz="1500" dirty="0" err="1" smtClean="0"/>
            <a:t>dalam</a:t>
          </a:r>
          <a:r>
            <a:rPr lang="en-US" sz="1500" dirty="0" smtClean="0"/>
            <a:t> </a:t>
          </a:r>
          <a:r>
            <a:rPr lang="en-US" sz="1500" dirty="0" err="1" smtClean="0"/>
            <a:t>aplikasi</a:t>
          </a:r>
          <a:r>
            <a:rPr lang="en-US" sz="1500" dirty="0" smtClean="0"/>
            <a:t> e-SPP</a:t>
          </a:r>
          <a:endParaRPr lang="en-US" sz="1500" dirty="0"/>
        </a:p>
      </dgm:t>
    </dgm:pt>
    <dgm:pt modelId="{7FFDF86B-B859-43D4-AB3C-02806FC5C978}" type="parTrans" cxnId="{4CD0198E-2480-4AD7-9986-590B4090797D}">
      <dgm:prSet/>
      <dgm:spPr/>
      <dgm:t>
        <a:bodyPr/>
        <a:lstStyle/>
        <a:p>
          <a:endParaRPr lang="en-US"/>
        </a:p>
      </dgm:t>
    </dgm:pt>
    <dgm:pt modelId="{1C4765E4-EB89-4D09-BCDD-6BE84A204973}" type="sibTrans" cxnId="{4CD0198E-2480-4AD7-9986-590B4090797D}">
      <dgm:prSet/>
      <dgm:spPr/>
      <dgm:t>
        <a:bodyPr/>
        <a:lstStyle/>
        <a:p>
          <a:endParaRPr lang="en-US"/>
        </a:p>
      </dgm:t>
    </dgm:pt>
    <dgm:pt modelId="{9A772BCC-5768-4A56-92A0-C602451D2FC9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n-US" dirty="0" smtClean="0"/>
            <a:t>Programmer </a:t>
          </a:r>
          <a:r>
            <a:rPr lang="en-US" dirty="0" err="1" smtClean="0"/>
            <a:t>atau</a:t>
          </a:r>
          <a:r>
            <a:rPr lang="en-US" dirty="0" smtClean="0"/>
            <a:t> system developer e-Audit </a:t>
          </a:r>
          <a:r>
            <a:rPr lang="en-US" dirty="0" err="1" smtClean="0"/>
            <a:t>hanya</a:t>
          </a:r>
          <a:r>
            <a:rPr lang="en-US" dirty="0" smtClean="0"/>
            <a:t> </a:t>
          </a:r>
          <a:r>
            <a:rPr lang="en-US" dirty="0" err="1" smtClean="0"/>
            <a:t>diberikan</a:t>
          </a:r>
          <a:r>
            <a:rPr lang="en-US" dirty="0" smtClean="0"/>
            <a:t> </a:t>
          </a:r>
          <a:r>
            <a:rPr lang="en-US" dirty="0" err="1" smtClean="0"/>
            <a:t>acces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mengambil</a:t>
          </a:r>
          <a:r>
            <a:rPr lang="en-US" dirty="0" smtClean="0"/>
            <a:t> data </a:t>
          </a:r>
          <a:r>
            <a:rPr lang="en-US" dirty="0" err="1" smtClean="0"/>
            <a:t>dari</a:t>
          </a:r>
          <a:r>
            <a:rPr lang="en-US" dirty="0" smtClean="0"/>
            <a:t> database e-SPP (file excel)</a:t>
          </a:r>
          <a:endParaRPr lang="en-US" dirty="0"/>
        </a:p>
      </dgm:t>
    </dgm:pt>
    <dgm:pt modelId="{41E8918C-212B-45F5-96BB-8F017A43CFA3}" type="parTrans" cxnId="{DDFAAD58-848C-4CA4-9B9B-5E79C0AC2F1B}">
      <dgm:prSet/>
      <dgm:spPr/>
      <dgm:t>
        <a:bodyPr/>
        <a:lstStyle/>
        <a:p>
          <a:endParaRPr lang="en-US"/>
        </a:p>
      </dgm:t>
    </dgm:pt>
    <dgm:pt modelId="{6765DEF5-4422-4CB6-B68E-605117E77FF4}" type="sibTrans" cxnId="{DDFAAD58-848C-4CA4-9B9B-5E79C0AC2F1B}">
      <dgm:prSet/>
      <dgm:spPr/>
      <dgm:t>
        <a:bodyPr/>
        <a:lstStyle/>
        <a:p>
          <a:endParaRPr lang="en-US"/>
        </a:p>
      </dgm:t>
    </dgm:pt>
    <dgm:pt modelId="{A21A420C-C2BE-4C5D-8EBA-D32519ED21B6}">
      <dgm:prSet phldrT="[Text]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n-US" dirty="0" smtClean="0"/>
            <a:t>File excel </a:t>
          </a:r>
          <a:r>
            <a:rPr lang="en-US" dirty="0" err="1" smtClean="0"/>
            <a:t>kemudian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convert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diimport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en-US" dirty="0" smtClean="0"/>
            <a:t> database e-audit </a:t>
          </a:r>
          <a:endParaRPr lang="en-US" dirty="0"/>
        </a:p>
      </dgm:t>
    </dgm:pt>
    <dgm:pt modelId="{2AFDA562-0458-469D-91DD-65BA74F9FD43}" type="parTrans" cxnId="{C8E22CEF-ECD6-4B62-99CB-E4EE78A86651}">
      <dgm:prSet/>
      <dgm:spPr/>
      <dgm:t>
        <a:bodyPr/>
        <a:lstStyle/>
        <a:p>
          <a:endParaRPr lang="en-US"/>
        </a:p>
      </dgm:t>
    </dgm:pt>
    <dgm:pt modelId="{B6BF84AA-CC54-4034-94B7-B3794896A048}" type="sibTrans" cxnId="{C8E22CEF-ECD6-4B62-99CB-E4EE78A86651}">
      <dgm:prSet/>
      <dgm:spPr/>
      <dgm:t>
        <a:bodyPr/>
        <a:lstStyle/>
        <a:p>
          <a:endParaRPr lang="en-US"/>
        </a:p>
      </dgm:t>
    </dgm:pt>
    <dgm:pt modelId="{81ABD73D-6851-496C-B766-4D38113304C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referensi</a:t>
          </a:r>
          <a:r>
            <a:rPr lang="en-US" dirty="0" smtClean="0"/>
            <a:t> (</a:t>
          </a:r>
          <a:r>
            <a:rPr lang="en-US" dirty="0" err="1" smtClean="0"/>
            <a:t>seperti</a:t>
          </a:r>
          <a:r>
            <a:rPr lang="en-US" dirty="0" smtClean="0"/>
            <a:t> : data SBM, data </a:t>
          </a:r>
          <a:r>
            <a:rPr lang="en-US" dirty="0" err="1" smtClean="0"/>
            <a:t>absensi</a:t>
          </a:r>
          <a:r>
            <a:rPr lang="en-US" dirty="0" smtClean="0"/>
            <a:t>) </a:t>
          </a:r>
          <a:r>
            <a:rPr lang="en-US" dirty="0" err="1" smtClean="0"/>
            <a:t>diinput</a:t>
          </a:r>
          <a:r>
            <a:rPr lang="en-US" dirty="0" smtClean="0"/>
            <a:t> </a:t>
          </a:r>
          <a:r>
            <a:rPr lang="en-US" dirty="0" err="1" smtClean="0"/>
            <a:t>langsung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server (</a:t>
          </a:r>
          <a:r>
            <a:rPr lang="en-US" dirty="0" err="1" smtClean="0"/>
            <a:t>MySQL</a:t>
          </a:r>
          <a:r>
            <a:rPr lang="en-US" dirty="0" smtClean="0"/>
            <a:t>)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diinput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database e-Audit</a:t>
          </a:r>
          <a:endParaRPr lang="en-US" dirty="0"/>
        </a:p>
      </dgm:t>
    </dgm:pt>
    <dgm:pt modelId="{6FD933BC-3BFA-4D8E-A989-7F0B38040462}" type="parTrans" cxnId="{DD04A139-E87F-47CB-A5C7-650BFD0B756C}">
      <dgm:prSet/>
      <dgm:spPr/>
      <dgm:t>
        <a:bodyPr/>
        <a:lstStyle/>
        <a:p>
          <a:endParaRPr lang="en-US"/>
        </a:p>
      </dgm:t>
    </dgm:pt>
    <dgm:pt modelId="{419DBD2C-4192-4648-8E4C-5E5003892999}" type="sibTrans" cxnId="{DD04A139-E87F-47CB-A5C7-650BFD0B756C}">
      <dgm:prSet/>
      <dgm:spPr/>
      <dgm:t>
        <a:bodyPr/>
        <a:lstStyle/>
        <a:p>
          <a:endParaRPr lang="en-US"/>
        </a:p>
      </dgm:t>
    </dgm:pt>
    <dgm:pt modelId="{CF847E87-2919-4F85-AA72-BC8133FB83B0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n-US" dirty="0" smtClean="0"/>
            <a:t>e-Audit </a:t>
          </a:r>
          <a:r>
            <a:rPr lang="en-US" dirty="0" err="1" smtClean="0"/>
            <a:t>mengolah</a:t>
          </a:r>
          <a:r>
            <a:rPr lang="en-US" dirty="0" smtClean="0"/>
            <a:t> data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verifikasi</a:t>
          </a:r>
          <a:r>
            <a:rPr lang="en-US" dirty="0" smtClean="0"/>
            <a:t> </a:t>
          </a:r>
          <a:r>
            <a:rPr lang="en-US" dirty="0" err="1" smtClean="0"/>
            <a:t>kesesuaian</a:t>
          </a:r>
          <a:r>
            <a:rPr lang="en-US" dirty="0" smtClean="0"/>
            <a:t> database e-SPP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diimport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en-US" dirty="0" smtClean="0"/>
            <a:t> e-audit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referensi</a:t>
          </a:r>
          <a:r>
            <a:rPr lang="en-US" dirty="0" smtClean="0"/>
            <a:t> (SBM, data </a:t>
          </a:r>
          <a:r>
            <a:rPr lang="en-US" dirty="0" err="1" smtClean="0"/>
            <a:t>absensi</a:t>
          </a:r>
          <a:r>
            <a:rPr lang="en-US" dirty="0" smtClean="0"/>
            <a:t>).</a:t>
          </a:r>
          <a:endParaRPr lang="en-US" dirty="0"/>
        </a:p>
      </dgm:t>
    </dgm:pt>
    <dgm:pt modelId="{09818991-8E37-4E2A-A5E7-C39D743A1DBE}" type="parTrans" cxnId="{187D982E-55A4-4B85-8D3B-6BE606650A18}">
      <dgm:prSet/>
      <dgm:spPr/>
      <dgm:t>
        <a:bodyPr/>
        <a:lstStyle/>
        <a:p>
          <a:endParaRPr lang="en-US"/>
        </a:p>
      </dgm:t>
    </dgm:pt>
    <dgm:pt modelId="{9BB1864E-BCF3-41A7-9A33-4A04CCBC26F9}" type="sibTrans" cxnId="{187D982E-55A4-4B85-8D3B-6BE606650A18}">
      <dgm:prSet/>
      <dgm:spPr/>
      <dgm:t>
        <a:bodyPr/>
        <a:lstStyle/>
        <a:p>
          <a:endParaRPr lang="en-US"/>
        </a:p>
      </dgm:t>
    </dgm:pt>
    <dgm:pt modelId="{D41E96BD-E09F-4959-9285-6A6EA1DB7E0F}" type="pres">
      <dgm:prSet presAssocID="{768F5830-4A51-4A9F-988F-1D0347CF778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4628BE-BCC4-4B25-9ABE-5842D180350A}" type="pres">
      <dgm:prSet presAssocID="{768F5830-4A51-4A9F-988F-1D0347CF778D}" presName="dummyMaxCanvas" presStyleCnt="0">
        <dgm:presLayoutVars/>
      </dgm:prSet>
      <dgm:spPr/>
    </dgm:pt>
    <dgm:pt modelId="{7EDA7EB7-8550-4B67-BF17-DBA7BC9B9998}" type="pres">
      <dgm:prSet presAssocID="{768F5830-4A51-4A9F-988F-1D0347CF778D}" presName="FiveNodes_1" presStyleLbl="node1" presStyleIdx="0" presStyleCnt="5" custScaleY="116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74F42-85A3-45B9-9425-E17016364768}" type="pres">
      <dgm:prSet presAssocID="{768F5830-4A51-4A9F-988F-1D0347CF778D}" presName="FiveNodes_2" presStyleLbl="node1" presStyleIdx="1" presStyleCnt="5" custScaleY="87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06C71-CF86-4D3D-B1CC-F62EA2F8AD0D}" type="pres">
      <dgm:prSet presAssocID="{768F5830-4A51-4A9F-988F-1D0347CF778D}" presName="FiveNodes_3" presStyleLbl="node1" presStyleIdx="2" presStyleCnt="5" custScaleY="938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E603B-57FD-4B0E-97E6-23E84CC9141A}" type="pres">
      <dgm:prSet presAssocID="{768F5830-4A51-4A9F-988F-1D0347CF778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D684B-CE3C-464C-8582-4D32FBB91284}" type="pres">
      <dgm:prSet presAssocID="{768F5830-4A51-4A9F-988F-1D0347CF778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8B6503-458F-43F9-812E-07BF45FF251A}" type="pres">
      <dgm:prSet presAssocID="{768F5830-4A51-4A9F-988F-1D0347CF778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78B40D-5796-4E69-8784-971295AC727B}" type="pres">
      <dgm:prSet presAssocID="{768F5830-4A51-4A9F-988F-1D0347CF778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6E26A-4FB2-4AE6-BE44-B42421EB5160}" type="pres">
      <dgm:prSet presAssocID="{768F5830-4A51-4A9F-988F-1D0347CF778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C1244B-957D-418D-85C3-A86CB5BAF637}" type="pres">
      <dgm:prSet presAssocID="{768F5830-4A51-4A9F-988F-1D0347CF778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76764-1C86-46CB-8C07-5F90692D22B1}" type="pres">
      <dgm:prSet presAssocID="{768F5830-4A51-4A9F-988F-1D0347CF778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52460-D432-42AA-980F-6E7F8D3C3CB0}" type="pres">
      <dgm:prSet presAssocID="{768F5830-4A51-4A9F-988F-1D0347CF778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2C9DC-3391-48F0-A97A-9EEF0029877B}" type="pres">
      <dgm:prSet presAssocID="{768F5830-4A51-4A9F-988F-1D0347CF778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DDA43-2225-434E-B4D3-B9FC4A955EA2}" type="pres">
      <dgm:prSet presAssocID="{768F5830-4A51-4A9F-988F-1D0347CF778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1B0C2-FF14-4F81-80B2-40A607E4AC14}" type="pres">
      <dgm:prSet presAssocID="{768F5830-4A51-4A9F-988F-1D0347CF778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F9421A-A2A6-4ADB-AA2C-8A766B429699}" type="presOf" srcId="{768F5830-4A51-4A9F-988F-1D0347CF778D}" destId="{D41E96BD-E09F-4959-9285-6A6EA1DB7E0F}" srcOrd="0" destOrd="0" presId="urn:microsoft.com/office/officeart/2005/8/layout/vProcess5"/>
    <dgm:cxn modelId="{43C5C538-859D-40BE-82B9-7D1B2F0A1FCF}" type="presOf" srcId="{9A772BCC-5768-4A56-92A0-C602451D2FC9}" destId="{33574F42-85A3-45B9-9425-E17016364768}" srcOrd="0" destOrd="0" presId="urn:microsoft.com/office/officeart/2005/8/layout/vProcess5"/>
    <dgm:cxn modelId="{C64554F9-5D1F-4973-A2EB-F42B1063B396}" type="presOf" srcId="{419DBD2C-4192-4648-8E4C-5E5003892999}" destId="{E8C1244B-957D-418D-85C3-A86CB5BAF637}" srcOrd="0" destOrd="0" presId="urn:microsoft.com/office/officeart/2005/8/layout/vProcess5"/>
    <dgm:cxn modelId="{A3256FB0-7B6B-4321-845F-9E7366E97A1B}" type="presOf" srcId="{6765DEF5-4422-4CB6-B68E-605117E77FF4}" destId="{A978B40D-5796-4E69-8784-971295AC727B}" srcOrd="0" destOrd="0" presId="urn:microsoft.com/office/officeart/2005/8/layout/vProcess5"/>
    <dgm:cxn modelId="{CD86E116-7032-4FE5-AC00-CB4233B24AF3}" type="presOf" srcId="{CF847E87-2919-4F85-AA72-BC8133FB83B0}" destId="{D3CD684B-CE3C-464C-8582-4D32FBB91284}" srcOrd="0" destOrd="0" presId="urn:microsoft.com/office/officeart/2005/8/layout/vProcess5"/>
    <dgm:cxn modelId="{DDFAAD58-848C-4CA4-9B9B-5E79C0AC2F1B}" srcId="{768F5830-4A51-4A9F-988F-1D0347CF778D}" destId="{9A772BCC-5768-4A56-92A0-C602451D2FC9}" srcOrd="1" destOrd="0" parTransId="{41E8918C-212B-45F5-96BB-8F017A43CFA3}" sibTransId="{6765DEF5-4422-4CB6-B68E-605117E77FF4}"/>
    <dgm:cxn modelId="{E14D1F5A-7C53-42D2-A9F6-202D4ABFEAB9}" type="presOf" srcId="{9A772BCC-5768-4A56-92A0-C602451D2FC9}" destId="{25452460-D432-42AA-980F-6E7F8D3C3CB0}" srcOrd="1" destOrd="0" presId="urn:microsoft.com/office/officeart/2005/8/layout/vProcess5"/>
    <dgm:cxn modelId="{187D982E-55A4-4B85-8D3B-6BE606650A18}" srcId="{768F5830-4A51-4A9F-988F-1D0347CF778D}" destId="{CF847E87-2919-4F85-AA72-BC8133FB83B0}" srcOrd="4" destOrd="0" parTransId="{09818991-8E37-4E2A-A5E7-C39D743A1DBE}" sibTransId="{9BB1864E-BCF3-41A7-9A33-4A04CCBC26F9}"/>
    <dgm:cxn modelId="{0340C344-6F8D-4F39-AAF4-2E1110D4AA8A}" type="presOf" srcId="{81ABD73D-6851-496C-B766-4D38113304CA}" destId="{0A4DDA43-2225-434E-B4D3-B9FC4A955EA2}" srcOrd="1" destOrd="0" presId="urn:microsoft.com/office/officeart/2005/8/layout/vProcess5"/>
    <dgm:cxn modelId="{4CD0198E-2480-4AD7-9986-590B4090797D}" srcId="{768F5830-4A51-4A9F-988F-1D0347CF778D}" destId="{533F722E-73B5-4B1C-90CA-A2F196DB083F}" srcOrd="0" destOrd="0" parTransId="{7FFDF86B-B859-43D4-AB3C-02806FC5C978}" sibTransId="{1C4765E4-EB89-4D09-BCDD-6BE84A204973}"/>
    <dgm:cxn modelId="{8A19D786-3DE0-44EB-80E4-8DBD7F814D6F}" type="presOf" srcId="{A21A420C-C2BE-4C5D-8EBA-D32519ED21B6}" destId="{40E2C9DC-3391-48F0-A97A-9EEF0029877B}" srcOrd="1" destOrd="0" presId="urn:microsoft.com/office/officeart/2005/8/layout/vProcess5"/>
    <dgm:cxn modelId="{677C1F61-ABA3-45A6-B1CF-8F3D7D4DEF5B}" type="presOf" srcId="{81ABD73D-6851-496C-B766-4D38113304CA}" destId="{430E603B-57FD-4B0E-97E6-23E84CC9141A}" srcOrd="0" destOrd="0" presId="urn:microsoft.com/office/officeart/2005/8/layout/vProcess5"/>
    <dgm:cxn modelId="{DD04A139-E87F-47CB-A5C7-650BFD0B756C}" srcId="{768F5830-4A51-4A9F-988F-1D0347CF778D}" destId="{81ABD73D-6851-496C-B766-4D38113304CA}" srcOrd="3" destOrd="0" parTransId="{6FD933BC-3BFA-4D8E-A989-7F0B38040462}" sibTransId="{419DBD2C-4192-4648-8E4C-5E5003892999}"/>
    <dgm:cxn modelId="{8BB5F7C3-5E4B-4842-A866-9447C37BC26C}" type="presOf" srcId="{A21A420C-C2BE-4C5D-8EBA-D32519ED21B6}" destId="{B9706C71-CF86-4D3D-B1CC-F62EA2F8AD0D}" srcOrd="0" destOrd="0" presId="urn:microsoft.com/office/officeart/2005/8/layout/vProcess5"/>
    <dgm:cxn modelId="{B689050F-7165-43C7-9C5F-64628237F398}" type="presOf" srcId="{CF847E87-2919-4F85-AA72-BC8133FB83B0}" destId="{1211B0C2-FF14-4F81-80B2-40A607E4AC14}" srcOrd="1" destOrd="0" presId="urn:microsoft.com/office/officeart/2005/8/layout/vProcess5"/>
    <dgm:cxn modelId="{6CE20D0B-328D-4436-8917-9129C17EEA23}" type="presOf" srcId="{533F722E-73B5-4B1C-90CA-A2F196DB083F}" destId="{7EDA7EB7-8550-4B67-BF17-DBA7BC9B9998}" srcOrd="0" destOrd="0" presId="urn:microsoft.com/office/officeart/2005/8/layout/vProcess5"/>
    <dgm:cxn modelId="{74AE5778-35BF-4FE1-AA9C-A4C0D99C7536}" type="presOf" srcId="{533F722E-73B5-4B1C-90CA-A2F196DB083F}" destId="{D3776764-1C86-46CB-8C07-5F90692D22B1}" srcOrd="1" destOrd="0" presId="urn:microsoft.com/office/officeart/2005/8/layout/vProcess5"/>
    <dgm:cxn modelId="{79A50D51-39B1-4E6C-8A11-651ACD981EFB}" type="presOf" srcId="{B6BF84AA-CC54-4034-94B7-B3794896A048}" destId="{84E6E26A-4FB2-4AE6-BE44-B42421EB5160}" srcOrd="0" destOrd="0" presId="urn:microsoft.com/office/officeart/2005/8/layout/vProcess5"/>
    <dgm:cxn modelId="{23A2A386-75D6-4B6B-B400-8900536CDDEC}" type="presOf" srcId="{1C4765E4-EB89-4D09-BCDD-6BE84A204973}" destId="{2D8B6503-458F-43F9-812E-07BF45FF251A}" srcOrd="0" destOrd="0" presId="urn:microsoft.com/office/officeart/2005/8/layout/vProcess5"/>
    <dgm:cxn modelId="{C8E22CEF-ECD6-4B62-99CB-E4EE78A86651}" srcId="{768F5830-4A51-4A9F-988F-1D0347CF778D}" destId="{A21A420C-C2BE-4C5D-8EBA-D32519ED21B6}" srcOrd="2" destOrd="0" parTransId="{2AFDA562-0458-469D-91DD-65BA74F9FD43}" sibTransId="{B6BF84AA-CC54-4034-94B7-B3794896A048}"/>
    <dgm:cxn modelId="{0BF59ECC-FD9C-43B1-B61B-3A47A54F6294}" type="presParOf" srcId="{D41E96BD-E09F-4959-9285-6A6EA1DB7E0F}" destId="{FA4628BE-BCC4-4B25-9ABE-5842D180350A}" srcOrd="0" destOrd="0" presId="urn:microsoft.com/office/officeart/2005/8/layout/vProcess5"/>
    <dgm:cxn modelId="{29107BF0-AC06-44F9-B21A-31DC4B6DBEED}" type="presParOf" srcId="{D41E96BD-E09F-4959-9285-6A6EA1DB7E0F}" destId="{7EDA7EB7-8550-4B67-BF17-DBA7BC9B9998}" srcOrd="1" destOrd="0" presId="urn:microsoft.com/office/officeart/2005/8/layout/vProcess5"/>
    <dgm:cxn modelId="{63381BE4-7E0B-4D69-9B9F-3CEC4EDD8BAD}" type="presParOf" srcId="{D41E96BD-E09F-4959-9285-6A6EA1DB7E0F}" destId="{33574F42-85A3-45B9-9425-E17016364768}" srcOrd="2" destOrd="0" presId="urn:microsoft.com/office/officeart/2005/8/layout/vProcess5"/>
    <dgm:cxn modelId="{262CCA6D-648F-4803-8AD2-76CFA7AE8BEE}" type="presParOf" srcId="{D41E96BD-E09F-4959-9285-6A6EA1DB7E0F}" destId="{B9706C71-CF86-4D3D-B1CC-F62EA2F8AD0D}" srcOrd="3" destOrd="0" presId="urn:microsoft.com/office/officeart/2005/8/layout/vProcess5"/>
    <dgm:cxn modelId="{F1E45861-D413-4451-A725-006F3A41F05B}" type="presParOf" srcId="{D41E96BD-E09F-4959-9285-6A6EA1DB7E0F}" destId="{430E603B-57FD-4B0E-97E6-23E84CC9141A}" srcOrd="4" destOrd="0" presId="urn:microsoft.com/office/officeart/2005/8/layout/vProcess5"/>
    <dgm:cxn modelId="{2CFC0B47-F638-4FD4-8BFD-48E2A47465BF}" type="presParOf" srcId="{D41E96BD-E09F-4959-9285-6A6EA1DB7E0F}" destId="{D3CD684B-CE3C-464C-8582-4D32FBB91284}" srcOrd="5" destOrd="0" presId="urn:microsoft.com/office/officeart/2005/8/layout/vProcess5"/>
    <dgm:cxn modelId="{36089258-6D0B-46FC-9D77-9F4270148907}" type="presParOf" srcId="{D41E96BD-E09F-4959-9285-6A6EA1DB7E0F}" destId="{2D8B6503-458F-43F9-812E-07BF45FF251A}" srcOrd="6" destOrd="0" presId="urn:microsoft.com/office/officeart/2005/8/layout/vProcess5"/>
    <dgm:cxn modelId="{267AF4B2-B12C-4E92-BF8B-306EE1CF78F9}" type="presParOf" srcId="{D41E96BD-E09F-4959-9285-6A6EA1DB7E0F}" destId="{A978B40D-5796-4E69-8784-971295AC727B}" srcOrd="7" destOrd="0" presId="urn:microsoft.com/office/officeart/2005/8/layout/vProcess5"/>
    <dgm:cxn modelId="{E076DD55-A72F-4E5A-AF54-8AC724A53079}" type="presParOf" srcId="{D41E96BD-E09F-4959-9285-6A6EA1DB7E0F}" destId="{84E6E26A-4FB2-4AE6-BE44-B42421EB5160}" srcOrd="8" destOrd="0" presId="urn:microsoft.com/office/officeart/2005/8/layout/vProcess5"/>
    <dgm:cxn modelId="{5B1DB145-65A1-4723-9394-0A410B62DEB6}" type="presParOf" srcId="{D41E96BD-E09F-4959-9285-6A6EA1DB7E0F}" destId="{E8C1244B-957D-418D-85C3-A86CB5BAF637}" srcOrd="9" destOrd="0" presId="urn:microsoft.com/office/officeart/2005/8/layout/vProcess5"/>
    <dgm:cxn modelId="{00664792-77CD-48BB-8A6C-60AAA83F34AD}" type="presParOf" srcId="{D41E96BD-E09F-4959-9285-6A6EA1DB7E0F}" destId="{D3776764-1C86-46CB-8C07-5F90692D22B1}" srcOrd="10" destOrd="0" presId="urn:microsoft.com/office/officeart/2005/8/layout/vProcess5"/>
    <dgm:cxn modelId="{A06C0C6D-F9DC-43C7-B09A-FB59ED877B9A}" type="presParOf" srcId="{D41E96BD-E09F-4959-9285-6A6EA1DB7E0F}" destId="{25452460-D432-42AA-980F-6E7F8D3C3CB0}" srcOrd="11" destOrd="0" presId="urn:microsoft.com/office/officeart/2005/8/layout/vProcess5"/>
    <dgm:cxn modelId="{977D43AF-55F7-4A8B-A90A-24F4E793EDF5}" type="presParOf" srcId="{D41E96BD-E09F-4959-9285-6A6EA1DB7E0F}" destId="{40E2C9DC-3391-48F0-A97A-9EEF0029877B}" srcOrd="12" destOrd="0" presId="urn:microsoft.com/office/officeart/2005/8/layout/vProcess5"/>
    <dgm:cxn modelId="{F7EF23E6-B21A-40E5-9E32-D5A54EB350D6}" type="presParOf" srcId="{D41E96BD-E09F-4959-9285-6A6EA1DB7E0F}" destId="{0A4DDA43-2225-434E-B4D3-B9FC4A955EA2}" srcOrd="13" destOrd="0" presId="urn:microsoft.com/office/officeart/2005/8/layout/vProcess5"/>
    <dgm:cxn modelId="{3E8592B9-88E4-4EBC-81E7-CA0A331039D8}" type="presParOf" srcId="{D41E96BD-E09F-4959-9285-6A6EA1DB7E0F}" destId="{1211B0C2-FF14-4F81-80B2-40A607E4AC14}" srcOrd="14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5A6BC8-C498-4A90-BD1C-3AA87A429A3E}">
      <dsp:nvSpPr>
        <dsp:cNvPr id="0" name=""/>
        <dsp:cNvSpPr/>
      </dsp:nvSpPr>
      <dsp:spPr>
        <a:xfrm>
          <a:off x="29" y="637400"/>
          <a:ext cx="2812963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Traditional Auditing</a:t>
          </a:r>
          <a:endParaRPr lang="en-US" sz="2000" kern="1200" dirty="0"/>
        </a:p>
      </dsp:txBody>
      <dsp:txXfrm>
        <a:off x="29" y="637400"/>
        <a:ext cx="2812963" cy="576000"/>
      </dsp:txXfrm>
    </dsp:sp>
    <dsp:sp modelId="{C516762B-7DE8-4935-A7FD-FBDF2A53EDBB}">
      <dsp:nvSpPr>
        <dsp:cNvPr id="0" name=""/>
        <dsp:cNvSpPr/>
      </dsp:nvSpPr>
      <dsp:spPr>
        <a:xfrm>
          <a:off x="29" y="1213400"/>
          <a:ext cx="2812963" cy="20861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Retrospective/cyclical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Period evaluations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Report within a longer timeframe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 limited sample of transactions</a:t>
          </a:r>
          <a:endParaRPr lang="en-US" sz="2000" kern="1200" dirty="0"/>
        </a:p>
      </dsp:txBody>
      <dsp:txXfrm>
        <a:off x="29" y="1213400"/>
        <a:ext cx="2812963" cy="2086199"/>
      </dsp:txXfrm>
    </dsp:sp>
    <dsp:sp modelId="{AD9426E6-397D-4896-96C5-F8FA7D0E69B9}">
      <dsp:nvSpPr>
        <dsp:cNvPr id="0" name=""/>
        <dsp:cNvSpPr/>
      </dsp:nvSpPr>
      <dsp:spPr>
        <a:xfrm>
          <a:off x="3206807" y="637400"/>
          <a:ext cx="2812963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Continuous Auditing</a:t>
          </a:r>
          <a:endParaRPr lang="en-US" sz="2000" kern="1200" dirty="0"/>
        </a:p>
      </dsp:txBody>
      <dsp:txXfrm>
        <a:off x="3206807" y="637400"/>
        <a:ext cx="2812963" cy="576000"/>
      </dsp:txXfrm>
    </dsp:sp>
    <dsp:sp modelId="{F76E105B-BE0B-436F-AD5A-3C706F929033}">
      <dsp:nvSpPr>
        <dsp:cNvPr id="0" name=""/>
        <dsp:cNvSpPr/>
      </dsp:nvSpPr>
      <dsp:spPr>
        <a:xfrm>
          <a:off x="3206807" y="1213400"/>
          <a:ext cx="2812963" cy="20861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Recurring/Continuous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smtClean="0"/>
            <a:t>Ongoing </a:t>
          </a:r>
          <a:r>
            <a:rPr lang="en-US" sz="2000" kern="1200" dirty="0" smtClean="0"/>
            <a:t>Assessment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Report within a much shorter timeframe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 larger proportion of transactions</a:t>
          </a:r>
          <a:endParaRPr lang="en-US" sz="2000" kern="1200" dirty="0"/>
        </a:p>
      </dsp:txBody>
      <dsp:txXfrm>
        <a:off x="3206807" y="1213400"/>
        <a:ext cx="2812963" cy="20861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D0A2FF-02B6-4C25-8660-7134CF168E6A}">
      <dsp:nvSpPr>
        <dsp:cNvPr id="0" name=""/>
        <dsp:cNvSpPr/>
      </dsp:nvSpPr>
      <dsp:spPr>
        <a:xfrm rot="5400000">
          <a:off x="4599613" y="-2202249"/>
          <a:ext cx="1198364" cy="59069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Increasing of Control Assurance  over the  audit universe (helicopter view)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Improvement  of control environment</a:t>
          </a:r>
          <a:endParaRPr lang="en-US" sz="1800" kern="1200" dirty="0"/>
        </a:p>
      </dsp:txBody>
      <dsp:txXfrm rot="5400000">
        <a:off x="4599613" y="-2202249"/>
        <a:ext cx="1198364" cy="5906993"/>
      </dsp:txXfrm>
    </dsp:sp>
    <dsp:sp modelId="{3FA6AA68-5042-445F-8F66-B95DABE08FEA}">
      <dsp:nvSpPr>
        <dsp:cNvPr id="0" name=""/>
        <dsp:cNvSpPr/>
      </dsp:nvSpPr>
      <dsp:spPr>
        <a:xfrm>
          <a:off x="1107" y="2269"/>
          <a:ext cx="2244191" cy="1497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Control Assurance/</a:t>
          </a:r>
          <a:r>
            <a:rPr lang="en-US" sz="2000" kern="1200" dirty="0" err="1" smtClean="0"/>
            <a:t>Corpo</a:t>
          </a:r>
          <a:r>
            <a:rPr lang="en-US" sz="2000" kern="1200" dirty="0" smtClean="0"/>
            <a:t>-rate Governance </a:t>
          </a:r>
          <a:endParaRPr lang="en-US" sz="2000" kern="1200" dirty="0"/>
        </a:p>
      </dsp:txBody>
      <dsp:txXfrm>
        <a:off x="1107" y="2269"/>
        <a:ext cx="2244191" cy="1497955"/>
      </dsp:txXfrm>
    </dsp:sp>
    <dsp:sp modelId="{D55D499B-40FA-4AB7-9809-967B762CF786}">
      <dsp:nvSpPr>
        <dsp:cNvPr id="0" name=""/>
        <dsp:cNvSpPr/>
      </dsp:nvSpPr>
      <dsp:spPr>
        <a:xfrm rot="5400000">
          <a:off x="4599613" y="-629396"/>
          <a:ext cx="1198364" cy="59069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Reduce further company’s financial loss in case of fraud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Provide reasonable </a:t>
          </a:r>
          <a:r>
            <a:rPr lang="en-US" sz="1800" kern="1200" dirty="0" err="1" smtClean="0"/>
            <a:t>asurrance</a:t>
          </a:r>
          <a:r>
            <a:rPr lang="en-US" sz="1800" kern="1200" dirty="0" smtClean="0"/>
            <a:t> with efficient man power, time &amp; cost </a:t>
          </a:r>
          <a:endParaRPr lang="en-US" sz="1800" kern="1200" dirty="0"/>
        </a:p>
      </dsp:txBody>
      <dsp:txXfrm rot="5400000">
        <a:off x="4599613" y="-629396"/>
        <a:ext cx="1198364" cy="5906993"/>
      </dsp:txXfrm>
    </dsp:sp>
    <dsp:sp modelId="{636A47B5-F74B-48E5-9DFA-B7BC5C6CC5A4}">
      <dsp:nvSpPr>
        <dsp:cNvPr id="0" name=""/>
        <dsp:cNvSpPr/>
      </dsp:nvSpPr>
      <dsp:spPr>
        <a:xfrm>
          <a:off x="1107" y="1575122"/>
          <a:ext cx="2244191" cy="1497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Financial</a:t>
          </a:r>
          <a:endParaRPr lang="en-US" sz="2000" kern="1200" dirty="0"/>
        </a:p>
      </dsp:txBody>
      <dsp:txXfrm>
        <a:off x="1107" y="1575122"/>
        <a:ext cx="2244191" cy="1497955"/>
      </dsp:txXfrm>
    </dsp:sp>
    <dsp:sp modelId="{66A5E8BC-1A56-444D-98AE-FCEB52D3D6C3}">
      <dsp:nvSpPr>
        <dsp:cNvPr id="0" name=""/>
        <dsp:cNvSpPr/>
      </dsp:nvSpPr>
      <dsp:spPr>
        <a:xfrm rot="5400000">
          <a:off x="4599613" y="943456"/>
          <a:ext cx="1198364" cy="59069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Improve the quality of analytical review and audit product in providing control assurance by more utilization of auditor in the development of new audit product/scenario</a:t>
          </a:r>
          <a:endParaRPr lang="en-US" sz="1800" kern="1200" dirty="0"/>
        </a:p>
      </dsp:txBody>
      <dsp:txXfrm rot="5400000">
        <a:off x="4599613" y="943456"/>
        <a:ext cx="1198364" cy="5906993"/>
      </dsp:txXfrm>
    </dsp:sp>
    <dsp:sp modelId="{DBAF39FC-63C8-4AC8-B3A2-3DD7790048B7}">
      <dsp:nvSpPr>
        <dsp:cNvPr id="0" name=""/>
        <dsp:cNvSpPr/>
      </dsp:nvSpPr>
      <dsp:spPr>
        <a:xfrm>
          <a:off x="1107" y="3147975"/>
          <a:ext cx="2244191" cy="1497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Audit Product Quality</a:t>
          </a:r>
          <a:endParaRPr lang="en-US" sz="2000" kern="1200" dirty="0"/>
        </a:p>
      </dsp:txBody>
      <dsp:txXfrm>
        <a:off x="1107" y="3147975"/>
        <a:ext cx="2244191" cy="149795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129630-7B91-4800-AB9F-F3265D4C8E8C}">
      <dsp:nvSpPr>
        <dsp:cNvPr id="0" name=""/>
        <dsp:cNvSpPr/>
      </dsp:nvSpPr>
      <dsp:spPr>
        <a:xfrm rot="5400000">
          <a:off x="-186632" y="191392"/>
          <a:ext cx="1244214" cy="8709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 rot="5400000">
        <a:off x="-186632" y="191392"/>
        <a:ext cx="1244214" cy="870950"/>
      </dsp:txXfrm>
    </dsp:sp>
    <dsp:sp modelId="{F288BAD5-6244-49E8-AF08-BF5239549B15}">
      <dsp:nvSpPr>
        <dsp:cNvPr id="0" name=""/>
        <dsp:cNvSpPr/>
      </dsp:nvSpPr>
      <dsp:spPr>
        <a:xfrm rot="5400000">
          <a:off x="3764905" y="-2889194"/>
          <a:ext cx="808739" cy="6596649"/>
        </a:xfrm>
        <a:prstGeom prst="round2Same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Ketersediaan Data (</a:t>
          </a:r>
          <a:r>
            <a:rPr lang="id-ID" sz="2800" i="1" kern="1200" dirty="0" smtClean="0"/>
            <a:t>Computer Based</a:t>
          </a:r>
          <a:r>
            <a:rPr lang="en-US" sz="2800" i="1" kern="1200" dirty="0" smtClean="0"/>
            <a:t>)</a:t>
          </a:r>
          <a:endParaRPr lang="en-US" sz="2800" kern="1200" dirty="0"/>
        </a:p>
      </dsp:txBody>
      <dsp:txXfrm rot="5400000">
        <a:off x="3764905" y="-2889194"/>
        <a:ext cx="808739" cy="6596649"/>
      </dsp:txXfrm>
    </dsp:sp>
    <dsp:sp modelId="{023EA1AC-F48D-4249-8AC8-01C5489FCE29}">
      <dsp:nvSpPr>
        <dsp:cNvPr id="0" name=""/>
        <dsp:cNvSpPr/>
      </dsp:nvSpPr>
      <dsp:spPr>
        <a:xfrm rot="5400000">
          <a:off x="-186632" y="1289014"/>
          <a:ext cx="1244214" cy="8709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 rot="5400000">
        <a:off x="-186632" y="1289014"/>
        <a:ext cx="1244214" cy="870950"/>
      </dsp:txXfrm>
    </dsp:sp>
    <dsp:sp modelId="{A65CC548-6649-4B94-A98F-D84C62B5B54F}">
      <dsp:nvSpPr>
        <dsp:cNvPr id="0" name=""/>
        <dsp:cNvSpPr/>
      </dsp:nvSpPr>
      <dsp:spPr>
        <a:xfrm rot="5400000">
          <a:off x="3764905" y="-1791573"/>
          <a:ext cx="808739" cy="6596649"/>
        </a:xfrm>
        <a:prstGeom prst="round2Same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Ketersediaan Sistem Informasi (SIM)</a:t>
          </a:r>
          <a:endParaRPr lang="en-US" sz="2800" kern="1200" dirty="0"/>
        </a:p>
      </dsp:txBody>
      <dsp:txXfrm rot="5400000">
        <a:off x="3764905" y="-1791573"/>
        <a:ext cx="808739" cy="6596649"/>
      </dsp:txXfrm>
    </dsp:sp>
    <dsp:sp modelId="{DC9A5C4F-1A1E-45E8-BBE7-FA1D9406B87E}">
      <dsp:nvSpPr>
        <dsp:cNvPr id="0" name=""/>
        <dsp:cNvSpPr/>
      </dsp:nvSpPr>
      <dsp:spPr>
        <a:xfrm rot="5400000">
          <a:off x="-186632" y="2386635"/>
          <a:ext cx="1244214" cy="8709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 rot="5400000">
        <a:off x="-186632" y="2386635"/>
        <a:ext cx="1244214" cy="870950"/>
      </dsp:txXfrm>
    </dsp:sp>
    <dsp:sp modelId="{89FA1859-A7EF-4289-A1C2-3E43C6075DE0}">
      <dsp:nvSpPr>
        <dsp:cNvPr id="0" name=""/>
        <dsp:cNvSpPr/>
      </dsp:nvSpPr>
      <dsp:spPr>
        <a:xfrm rot="5400000">
          <a:off x="3764905" y="-693951"/>
          <a:ext cx="808739" cy="6596649"/>
        </a:xfrm>
        <a:prstGeom prst="round2Same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Kemampuan Mengembangkan </a:t>
          </a:r>
          <a:r>
            <a:rPr lang="id-ID" sz="2800" i="1" kern="1200" dirty="0" smtClean="0"/>
            <a:t>Tool dalam SIM</a:t>
          </a:r>
          <a:endParaRPr lang="en-US" sz="2800" kern="1200" dirty="0"/>
        </a:p>
      </dsp:txBody>
      <dsp:txXfrm rot="5400000">
        <a:off x="3764905" y="-693951"/>
        <a:ext cx="808739" cy="6596649"/>
      </dsp:txXfrm>
    </dsp:sp>
    <dsp:sp modelId="{3181409E-0C85-4570-A659-3D78E364181A}">
      <dsp:nvSpPr>
        <dsp:cNvPr id="0" name=""/>
        <dsp:cNvSpPr/>
      </dsp:nvSpPr>
      <dsp:spPr>
        <a:xfrm rot="5400000">
          <a:off x="-186632" y="3484257"/>
          <a:ext cx="1244214" cy="8709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 rot="5400000">
        <a:off x="-186632" y="3484257"/>
        <a:ext cx="1244214" cy="870950"/>
      </dsp:txXfrm>
    </dsp:sp>
    <dsp:sp modelId="{FAC3F50B-E76B-4EEC-B395-462ABE7B3975}">
      <dsp:nvSpPr>
        <dsp:cNvPr id="0" name=""/>
        <dsp:cNvSpPr/>
      </dsp:nvSpPr>
      <dsp:spPr>
        <a:xfrm rot="5400000">
          <a:off x="3764905" y="403669"/>
          <a:ext cx="808739" cy="6596649"/>
        </a:xfrm>
        <a:prstGeom prst="round2Same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/>
            <a:t>Kemampuan Analisa</a:t>
          </a:r>
          <a:endParaRPr lang="en-US" sz="2800" kern="1200" dirty="0"/>
        </a:p>
      </dsp:txBody>
      <dsp:txXfrm rot="5400000">
        <a:off x="3764905" y="403669"/>
        <a:ext cx="808739" cy="65966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DA7EB7-8550-4B67-BF17-DBA7BC9B9998}">
      <dsp:nvSpPr>
        <dsp:cNvPr id="0" name=""/>
        <dsp:cNvSpPr/>
      </dsp:nvSpPr>
      <dsp:spPr>
        <a:xfrm>
          <a:off x="0" y="-40125"/>
          <a:ext cx="6571488" cy="1106904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Data </a:t>
          </a:r>
          <a:r>
            <a:rPr lang="en-US" sz="1500" kern="1200" dirty="0" err="1" smtClean="0"/>
            <a:t>aplikasi</a:t>
          </a:r>
          <a:r>
            <a:rPr lang="en-US" sz="1500" kern="1200" dirty="0" smtClean="0"/>
            <a:t> e – Audit </a:t>
          </a:r>
          <a:r>
            <a:rPr lang="en-US" sz="1500" kern="1200" dirty="0" err="1" smtClean="0"/>
            <a:t>bersumber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dari</a:t>
          </a:r>
          <a:r>
            <a:rPr lang="en-US" sz="1500" kern="1200" dirty="0" smtClean="0"/>
            <a:t> data yang </a:t>
          </a:r>
          <a:r>
            <a:rPr lang="en-US" sz="1500" kern="1200" dirty="0" err="1" smtClean="0"/>
            <a:t>diinput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oleh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manajemen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dalam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aplikasi</a:t>
          </a:r>
          <a:r>
            <a:rPr lang="en-US" sz="1500" kern="1200" dirty="0" smtClean="0"/>
            <a:t> e-SPP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data </a:t>
          </a:r>
          <a:r>
            <a:rPr lang="en-US" sz="1500" kern="1200" dirty="0" err="1" smtClean="0"/>
            <a:t>referensi</a:t>
          </a:r>
          <a:endParaRPr lang="en-US" sz="1500" kern="1200" dirty="0"/>
        </a:p>
      </dsp:txBody>
      <dsp:txXfrm>
        <a:off x="0" y="-40125"/>
        <a:ext cx="5494953" cy="1106904"/>
      </dsp:txXfrm>
    </dsp:sp>
    <dsp:sp modelId="{33574F42-85A3-45B9-9425-E17016364768}">
      <dsp:nvSpPr>
        <dsp:cNvPr id="0" name=""/>
        <dsp:cNvSpPr/>
      </dsp:nvSpPr>
      <dsp:spPr>
        <a:xfrm>
          <a:off x="490728" y="1176088"/>
          <a:ext cx="6571488" cy="830176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Programmer  </a:t>
          </a:r>
          <a:r>
            <a:rPr lang="en-US" sz="1700" kern="1200" dirty="0" err="1" smtClean="0"/>
            <a:t>atau</a:t>
          </a:r>
          <a:r>
            <a:rPr lang="en-US" sz="1700" kern="1200" dirty="0" smtClean="0"/>
            <a:t> system developer e-Audit </a:t>
          </a:r>
          <a:r>
            <a:rPr lang="en-US" sz="1700" kern="1200" dirty="0" err="1" smtClean="0"/>
            <a:t>hanya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diberikan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acces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untuk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mengambil</a:t>
          </a:r>
          <a:r>
            <a:rPr lang="en-US" sz="1700" kern="1200" dirty="0" smtClean="0"/>
            <a:t> data </a:t>
          </a:r>
          <a:r>
            <a:rPr lang="en-US" sz="1700" kern="1200" dirty="0" err="1" smtClean="0"/>
            <a:t>dari</a:t>
          </a:r>
          <a:r>
            <a:rPr lang="en-US" sz="1700" kern="1200" dirty="0" smtClean="0"/>
            <a:t> database e-SPP</a:t>
          </a:r>
          <a:endParaRPr lang="en-US" sz="1700" kern="1200" dirty="0"/>
        </a:p>
      </dsp:txBody>
      <dsp:txXfrm>
        <a:off x="490728" y="1176088"/>
        <a:ext cx="5465597" cy="830176"/>
      </dsp:txXfrm>
    </dsp:sp>
    <dsp:sp modelId="{B9706C71-CF86-4D3D-B1CC-F62EA2F8AD0D}">
      <dsp:nvSpPr>
        <dsp:cNvPr id="0" name=""/>
        <dsp:cNvSpPr/>
      </dsp:nvSpPr>
      <dsp:spPr>
        <a:xfrm>
          <a:off x="981455" y="2224877"/>
          <a:ext cx="6571488" cy="888294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File excel </a:t>
          </a:r>
          <a:r>
            <a:rPr lang="en-US" sz="1700" kern="1200" dirty="0" err="1" smtClean="0"/>
            <a:t>kemudian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</a:t>
          </a:r>
          <a:r>
            <a:rPr lang="en-US" sz="1700" kern="1200" dirty="0" smtClean="0"/>
            <a:t> convert </a:t>
          </a:r>
          <a:r>
            <a:rPr lang="en-US" sz="1700" kern="1200" dirty="0" err="1" smtClean="0"/>
            <a:t>dan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diimport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</a:t>
          </a:r>
          <a:r>
            <a:rPr lang="en-US" sz="1700" kern="1200" dirty="0" smtClean="0"/>
            <a:t> database e-audit </a:t>
          </a:r>
          <a:endParaRPr lang="en-US" sz="1700" kern="1200" dirty="0"/>
        </a:p>
      </dsp:txBody>
      <dsp:txXfrm>
        <a:off x="981455" y="2224877"/>
        <a:ext cx="5465597" cy="888294"/>
      </dsp:txXfrm>
    </dsp:sp>
    <dsp:sp modelId="{430E603B-57FD-4B0E-97E6-23E84CC9141A}">
      <dsp:nvSpPr>
        <dsp:cNvPr id="0" name=""/>
        <dsp:cNvSpPr/>
      </dsp:nvSpPr>
      <dsp:spPr>
        <a:xfrm>
          <a:off x="1472184" y="3273672"/>
          <a:ext cx="6571488" cy="94640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Untuk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referensi</a:t>
          </a:r>
          <a:r>
            <a:rPr lang="en-US" sz="1700" kern="1200" dirty="0" smtClean="0"/>
            <a:t> (</a:t>
          </a:r>
          <a:r>
            <a:rPr lang="en-US" sz="1700" kern="1200" dirty="0" err="1" smtClean="0"/>
            <a:t>seperti</a:t>
          </a:r>
          <a:r>
            <a:rPr lang="en-US" sz="1700" kern="1200" dirty="0" smtClean="0"/>
            <a:t> : data SBM, data </a:t>
          </a:r>
          <a:r>
            <a:rPr lang="en-US" sz="1700" kern="1200" dirty="0" err="1" smtClean="0"/>
            <a:t>absensi</a:t>
          </a:r>
          <a:r>
            <a:rPr lang="en-US" sz="1700" kern="1200" dirty="0" smtClean="0"/>
            <a:t>) </a:t>
          </a:r>
          <a:r>
            <a:rPr lang="en-US" sz="1700" kern="1200" dirty="0" err="1" smtClean="0"/>
            <a:t>diinput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langsung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</a:t>
          </a:r>
          <a:r>
            <a:rPr lang="en-US" sz="1700" kern="1200" dirty="0" smtClean="0"/>
            <a:t> server (</a:t>
          </a:r>
          <a:r>
            <a:rPr lang="en-US" sz="1700" kern="1200" dirty="0" err="1" smtClean="0"/>
            <a:t>MySQL</a:t>
          </a:r>
          <a:r>
            <a:rPr lang="en-US" sz="1700" kern="1200" dirty="0" smtClean="0"/>
            <a:t>) </a:t>
          </a:r>
          <a:r>
            <a:rPr lang="en-US" sz="1700" kern="1200" dirty="0" err="1" smtClean="0"/>
            <a:t>atau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tidak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diinput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</a:t>
          </a:r>
          <a:r>
            <a:rPr lang="en-US" sz="1700" kern="1200" dirty="0" smtClean="0"/>
            <a:t> database e-Audit</a:t>
          </a:r>
          <a:endParaRPr lang="en-US" sz="1700" kern="1200" dirty="0"/>
        </a:p>
      </dsp:txBody>
      <dsp:txXfrm>
        <a:off x="1472184" y="3273672"/>
        <a:ext cx="5465597" cy="946404"/>
      </dsp:txXfrm>
    </dsp:sp>
    <dsp:sp modelId="{D3CD684B-CE3C-464C-8582-4D32FBB91284}">
      <dsp:nvSpPr>
        <dsp:cNvPr id="0" name=""/>
        <dsp:cNvSpPr/>
      </dsp:nvSpPr>
      <dsp:spPr>
        <a:xfrm>
          <a:off x="1962911" y="4351521"/>
          <a:ext cx="6571488" cy="946404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e-Audit </a:t>
          </a:r>
          <a:r>
            <a:rPr lang="en-US" sz="1700" kern="1200" dirty="0" err="1" smtClean="0"/>
            <a:t>mengolah</a:t>
          </a:r>
          <a:r>
            <a:rPr lang="en-US" sz="1700" kern="1200" dirty="0" smtClean="0"/>
            <a:t> data </a:t>
          </a:r>
          <a:r>
            <a:rPr lang="en-US" sz="1700" kern="1200" dirty="0" err="1" smtClean="0"/>
            <a:t>atau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melakukan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verifikasi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kesesuaian</a:t>
          </a:r>
          <a:r>
            <a:rPr lang="en-US" sz="1700" kern="1200" dirty="0" smtClean="0"/>
            <a:t> database e-SPP yang </a:t>
          </a:r>
          <a:r>
            <a:rPr lang="en-US" sz="1700" kern="1200" dirty="0" err="1" smtClean="0"/>
            <a:t>telah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diimport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ke</a:t>
          </a:r>
          <a:r>
            <a:rPr lang="en-US" sz="1700" kern="1200" dirty="0" smtClean="0"/>
            <a:t> e-audit </a:t>
          </a:r>
          <a:r>
            <a:rPr lang="en-US" sz="1700" kern="1200" dirty="0" err="1" smtClean="0"/>
            <a:t>dengan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referensi</a:t>
          </a:r>
          <a:r>
            <a:rPr lang="en-US" sz="1700" kern="1200" dirty="0" smtClean="0"/>
            <a:t> (SBM, data </a:t>
          </a:r>
          <a:r>
            <a:rPr lang="en-US" sz="1700" kern="1200" dirty="0" err="1" smtClean="0"/>
            <a:t>absensi</a:t>
          </a:r>
          <a:r>
            <a:rPr lang="en-US" sz="1700" kern="1200" dirty="0" smtClean="0"/>
            <a:t>).</a:t>
          </a:r>
          <a:endParaRPr lang="en-US" sz="1700" kern="1200" dirty="0"/>
        </a:p>
      </dsp:txBody>
      <dsp:txXfrm>
        <a:off x="1962911" y="4351521"/>
        <a:ext cx="5465597" cy="946404"/>
      </dsp:txXfrm>
    </dsp:sp>
    <dsp:sp modelId="{2D8B6503-458F-43F9-812E-07BF45FF251A}">
      <dsp:nvSpPr>
        <dsp:cNvPr id="0" name=""/>
        <dsp:cNvSpPr/>
      </dsp:nvSpPr>
      <dsp:spPr>
        <a:xfrm>
          <a:off x="5956325" y="731525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5956325" y="731525"/>
        <a:ext cx="615162" cy="615162"/>
      </dsp:txXfrm>
    </dsp:sp>
    <dsp:sp modelId="{A978B40D-5796-4E69-8784-971295AC727B}">
      <dsp:nvSpPr>
        <dsp:cNvPr id="0" name=""/>
        <dsp:cNvSpPr/>
      </dsp:nvSpPr>
      <dsp:spPr>
        <a:xfrm>
          <a:off x="6447053" y="1809374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447053" y="1809374"/>
        <a:ext cx="615162" cy="615162"/>
      </dsp:txXfrm>
    </dsp:sp>
    <dsp:sp modelId="{84E6E26A-4FB2-4AE6-BE44-B42421EB5160}">
      <dsp:nvSpPr>
        <dsp:cNvPr id="0" name=""/>
        <dsp:cNvSpPr/>
      </dsp:nvSpPr>
      <dsp:spPr>
        <a:xfrm>
          <a:off x="6937781" y="2871450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937781" y="2871450"/>
        <a:ext cx="615162" cy="615162"/>
      </dsp:txXfrm>
    </dsp:sp>
    <dsp:sp modelId="{E8C1244B-957D-418D-85C3-A86CB5BAF637}">
      <dsp:nvSpPr>
        <dsp:cNvPr id="0" name=""/>
        <dsp:cNvSpPr/>
      </dsp:nvSpPr>
      <dsp:spPr>
        <a:xfrm>
          <a:off x="7428509" y="3959815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7428509" y="3959815"/>
        <a:ext cx="615162" cy="615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6B505-8DCB-43CF-BD32-EE929DC2C464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3B76-A2FF-4E0E-87E7-533F123B2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1296E-CBD6-42D3-B159-BC13F3408BF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6B228-2BD2-4BC2-8FFE-86361C2F2E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6B228-2BD2-4BC2-8FFE-86361C2F2EB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6B228-2BD2-4BC2-8FFE-86361C2F2EB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6B228-2BD2-4BC2-8FFE-86361C2F2EB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4CFC499-BC12-472D-9834-9C2925563DB0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411E4D-3A52-4760-AAAF-93C90BE4C2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UDIT IMAGE 2.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609600"/>
            <a:ext cx="6172200" cy="56388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334000"/>
            <a:ext cx="640080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INSPEKTORAT BKN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</a:rPr>
              <a:t>2017</a:t>
            </a:r>
            <a:endParaRPr lang="en-US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1001"/>
            <a:ext cx="8839200" cy="1600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Shruti" pitchFamily="2"/>
              </a:rPr>
              <a:t>IMPLEMENTASI CONTINUOUS AUDITING PADA INSPEKTORAT BKN </a:t>
            </a:r>
            <a:endParaRPr lang="en-US" sz="2400" dirty="0">
              <a:ln w="18415" cmpd="sng">
                <a:noFill/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Shruti" pitchFamily="2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810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Penerapan</a:t>
            </a:r>
            <a:r>
              <a:rPr lang="en-US" sz="2800" dirty="0" smtClean="0"/>
              <a:t> CA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Kementerian</a:t>
            </a:r>
            <a:r>
              <a:rPr lang="en-US" sz="2800" dirty="0" smtClean="0"/>
              <a:t> PPN/</a:t>
            </a:r>
            <a:r>
              <a:rPr lang="en-US" sz="2800" dirty="0" err="1" smtClean="0"/>
              <a:t>Bappenas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4478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t="6985" r="87793" b="52057"/>
          <a:stretch>
            <a:fillRect/>
          </a:stretch>
        </p:blipFill>
        <p:spPr bwMode="auto">
          <a:xfrm>
            <a:off x="609600" y="1295400"/>
            <a:ext cx="30257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Bent-Up Arrow 6"/>
          <p:cNvSpPr/>
          <p:nvPr/>
        </p:nvSpPr>
        <p:spPr>
          <a:xfrm>
            <a:off x="3657600" y="2057399"/>
            <a:ext cx="2286000" cy="1001713"/>
          </a:xfrm>
          <a:prstGeom prst="bent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8" name="Right Arrow 7"/>
          <p:cNvSpPr/>
          <p:nvPr/>
        </p:nvSpPr>
        <p:spPr>
          <a:xfrm>
            <a:off x="3657600" y="3200399"/>
            <a:ext cx="3276600" cy="35718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9" name="Right Arrow 8"/>
          <p:cNvSpPr/>
          <p:nvPr/>
        </p:nvSpPr>
        <p:spPr>
          <a:xfrm>
            <a:off x="3657600" y="3733799"/>
            <a:ext cx="1439863" cy="357188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" name="Right Arrow 9"/>
          <p:cNvSpPr/>
          <p:nvPr/>
        </p:nvSpPr>
        <p:spPr>
          <a:xfrm>
            <a:off x="3657600" y="4238624"/>
            <a:ext cx="1439863" cy="357188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1" name="Right Arrow 10"/>
          <p:cNvSpPr/>
          <p:nvPr/>
        </p:nvSpPr>
        <p:spPr>
          <a:xfrm>
            <a:off x="3657600" y="4630737"/>
            <a:ext cx="1439863" cy="357187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4419600" y="1371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id-ID" dirty="0" smtClean="0"/>
              <a:t>Narasumber &amp; Moderator</a:t>
            </a:r>
            <a:endParaRPr lang="id-ID" altLang="id-ID" dirty="0"/>
          </a:p>
        </p:txBody>
      </p:sp>
      <p:sp>
        <p:nvSpPr>
          <p:cNvPr id="18" name="TextBox 17"/>
          <p:cNvSpPr txBox="1"/>
          <p:nvPr/>
        </p:nvSpPr>
        <p:spPr>
          <a:xfrm>
            <a:off x="7010400" y="2590800"/>
            <a:ext cx="1838325" cy="15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id-ID" dirty="0"/>
              <a:t>Tiket Pesawat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dirty="0"/>
              <a:t>Uang Harian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dirty="0"/>
              <a:t>Hotel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dirty="0"/>
              <a:t>Taksi</a:t>
            </a:r>
          </a:p>
          <a:p>
            <a:pPr>
              <a:defRPr/>
            </a:pPr>
            <a:endParaRPr lang="id-ID" dirty="0"/>
          </a:p>
        </p:txBody>
      </p:sp>
      <p:sp>
        <p:nvSpPr>
          <p:cNvPr id="19" name="TextBox 8"/>
          <p:cNvSpPr txBox="1">
            <a:spLocks noChangeArrowheads="1"/>
          </p:cNvSpPr>
          <p:nvPr/>
        </p:nvSpPr>
        <p:spPr bwMode="auto">
          <a:xfrm>
            <a:off x="5181600" y="3581400"/>
            <a:ext cx="182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id-ID" dirty="0"/>
              <a:t>SK Menteri</a:t>
            </a:r>
          </a:p>
          <a:p>
            <a:pPr marL="342900" indent="-342900">
              <a:buFontTx/>
              <a:buAutoNum type="arabicPeriod"/>
            </a:pPr>
            <a:r>
              <a:rPr lang="id-ID" dirty="0"/>
              <a:t>SK Eselon I</a:t>
            </a:r>
          </a:p>
        </p:txBody>
      </p: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5257800" y="42672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dirty="0"/>
              <a:t>Uang Saku</a:t>
            </a:r>
          </a:p>
        </p:txBody>
      </p:sp>
      <p:sp>
        <p:nvSpPr>
          <p:cNvPr id="21" name="TextBox 10"/>
          <p:cNvSpPr txBox="1">
            <a:spLocks noChangeArrowheads="1"/>
          </p:cNvSpPr>
          <p:nvPr/>
        </p:nvSpPr>
        <p:spPr bwMode="auto">
          <a:xfrm>
            <a:off x="5334000" y="4648200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dirty="0"/>
              <a:t>Uang Saku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8200" y="57912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err="1" smtClean="0"/>
              <a:t>Sumber</a:t>
            </a:r>
            <a:r>
              <a:rPr lang="en-US" sz="1400" dirty="0" smtClean="0"/>
              <a:t> : </a:t>
            </a:r>
            <a:r>
              <a:rPr lang="en-US" sz="1400" dirty="0" err="1" smtClean="0"/>
              <a:t>Paparan</a:t>
            </a:r>
            <a:r>
              <a:rPr lang="en-US" sz="1400" dirty="0" smtClean="0"/>
              <a:t> </a:t>
            </a:r>
            <a:r>
              <a:rPr lang="id-ID" altLang="id-ID" sz="1400" dirty="0" smtClean="0">
                <a:solidFill>
                  <a:srgbClr val="000000"/>
                </a:solidFill>
              </a:rPr>
              <a:t>Inspektur Bidang Administrasi Umum</a:t>
            </a:r>
            <a:r>
              <a:rPr lang="en-US" altLang="id-ID" sz="1400" dirty="0" smtClean="0">
                <a:solidFill>
                  <a:srgbClr val="000000"/>
                </a:solidFill>
              </a:rPr>
              <a:t> </a:t>
            </a:r>
            <a:r>
              <a:rPr lang="en-US" sz="1400" dirty="0" err="1" smtClean="0"/>
              <a:t>Kementerian</a:t>
            </a:r>
            <a:r>
              <a:rPr lang="en-US" sz="1400" dirty="0" smtClean="0"/>
              <a:t> PPN/</a:t>
            </a:r>
            <a:r>
              <a:rPr lang="en-US" sz="1400" dirty="0" err="1" smtClean="0"/>
              <a:t>Bappenas</a:t>
            </a:r>
            <a:r>
              <a:rPr lang="en-US" sz="1400" dirty="0" smtClean="0"/>
              <a:t>,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studi</a:t>
            </a:r>
            <a:r>
              <a:rPr lang="en-US" sz="1400" dirty="0" smtClean="0"/>
              <a:t> banding CACM 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</a:t>
            </a:r>
            <a:r>
              <a:rPr lang="en-US" sz="1400" dirty="0" err="1" smtClean="0"/>
              <a:t>Desember</a:t>
            </a:r>
            <a:r>
              <a:rPr lang="en-US" sz="1400" dirty="0" smtClean="0"/>
              <a:t>  2016</a:t>
            </a: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5344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solidFill>
                <a:srgbClr val="0070C0"/>
              </a:solidFill>
            </a:endParaRPr>
          </a:p>
          <a:p>
            <a:pPr algn="just"/>
            <a:endParaRPr lang="en-US" sz="3200" b="1" i="1" dirty="0" smtClean="0">
              <a:solidFill>
                <a:srgbClr val="0070C0"/>
              </a:solidFill>
            </a:endParaRPr>
          </a:p>
          <a:p>
            <a:pPr algn="just"/>
            <a:r>
              <a:rPr lang="en-US" sz="3200" b="1" i="1" dirty="0" err="1" smtClean="0">
                <a:solidFill>
                  <a:srgbClr val="0070C0"/>
                </a:solidFill>
              </a:rPr>
              <a:t>Terbatas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pada</a:t>
            </a:r>
            <a:r>
              <a:rPr lang="en-US" sz="3200" b="1" i="1" dirty="0" smtClean="0">
                <a:solidFill>
                  <a:srgbClr val="0070C0"/>
                </a:solidFill>
              </a:rPr>
              <a:t> data digital (Computer Based Data)</a:t>
            </a:r>
          </a:p>
          <a:p>
            <a:pPr algn="just"/>
            <a:endParaRPr lang="en-US" sz="2800" b="1" dirty="0" smtClean="0">
              <a:solidFill>
                <a:srgbClr val="0070C0"/>
              </a:solidFill>
            </a:endParaRPr>
          </a:p>
          <a:p>
            <a:pPr algn="just"/>
            <a:endParaRPr lang="en-US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</a:rPr>
              <a:t>Ex.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     </a:t>
            </a:r>
            <a:r>
              <a:rPr lang="en-US" sz="2400" b="1" dirty="0" err="1" smtClean="0">
                <a:solidFill>
                  <a:srgbClr val="002060"/>
                </a:solidFill>
              </a:rPr>
              <a:t>Pengadaan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Barang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Jasa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     33 Dana </a:t>
            </a:r>
            <a:r>
              <a:rPr lang="en-US" sz="2400" b="1" dirty="0" err="1" smtClean="0">
                <a:solidFill>
                  <a:srgbClr val="002060"/>
                </a:solidFill>
              </a:rPr>
              <a:t>Dekon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Bappeda</a:t>
            </a:r>
            <a:endParaRPr lang="en-US" sz="2400" b="1" dirty="0" smtClean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518" y="381000"/>
            <a:ext cx="74278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KELEMAHAN 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CONTINOUS AUDITING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 im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8800" y="5029200"/>
            <a:ext cx="2828925" cy="1619250"/>
          </a:xfrm>
          <a:prstGeom prst="rect">
            <a:avLst/>
          </a:prstGeom>
        </p:spPr>
      </p:pic>
      <p:sp>
        <p:nvSpPr>
          <p:cNvPr id="2" name="Horizontal Scroll 1"/>
          <p:cNvSpPr/>
          <p:nvPr/>
        </p:nvSpPr>
        <p:spPr>
          <a:xfrm>
            <a:off x="1905000" y="2133600"/>
            <a:ext cx="5334000" cy="25908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mic Sans MS" pitchFamily="66" charset="0"/>
              </a:rPr>
              <a:t>Rencana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Penerapan</a:t>
            </a:r>
            <a:r>
              <a:rPr lang="en-US" dirty="0" smtClean="0">
                <a:latin typeface="Comic Sans MS" pitchFamily="66" charset="0"/>
              </a:rPr>
              <a:t> CA </a:t>
            </a:r>
            <a:r>
              <a:rPr lang="en-US" dirty="0" err="1" smtClean="0">
                <a:latin typeface="Comic Sans MS" pitchFamily="66" charset="0"/>
              </a:rPr>
              <a:t>di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Inspektorat</a:t>
            </a:r>
            <a:r>
              <a:rPr lang="en-US" dirty="0" smtClean="0">
                <a:latin typeface="Comic Sans MS" pitchFamily="66" charset="0"/>
              </a:rPr>
              <a:t> BKN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6" name="Picture 5" descr="CA im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762000"/>
            <a:ext cx="2828925" cy="161925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70104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Penerapan</a:t>
            </a:r>
            <a:r>
              <a:rPr lang="en-US" sz="3200" dirty="0" smtClean="0"/>
              <a:t> CA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Inspektorat</a:t>
            </a:r>
            <a:r>
              <a:rPr lang="en-US" sz="3200" dirty="0" smtClean="0"/>
              <a:t> BKN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600200"/>
            <a:ext cx="8077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8138" indent="-338138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solidFill>
                <a:srgbClr val="00B050"/>
              </a:solidFill>
              <a:latin typeface="Albertus Extra Bold" pitchFamily="34" charset="0"/>
            </a:endParaRPr>
          </a:p>
          <a:p>
            <a:pPr marL="338138" indent="-338138">
              <a:buClr>
                <a:srgbClr val="FF0000"/>
              </a:buClr>
              <a:buFont typeface="+mj-lt"/>
              <a:buAutoNum type="arabicPeriod"/>
            </a:pPr>
            <a:endParaRPr lang="en-US" sz="2400" dirty="0" smtClean="0">
              <a:solidFill>
                <a:srgbClr val="00B050"/>
              </a:solidFill>
              <a:latin typeface="Albertus Extra Bold" pitchFamily="34" charset="0"/>
            </a:endParaRPr>
          </a:p>
          <a:p>
            <a:pPr marL="338138" indent="-338138">
              <a:buClr>
                <a:srgbClr val="FF0000"/>
              </a:buClr>
              <a:buFont typeface="+mj-lt"/>
              <a:buAutoNum type="arabicPeriod"/>
            </a:pP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Membangun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Aplikasi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e – Audit (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Pengembangan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dari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Sistem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yang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sudah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ada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) *)</a:t>
            </a:r>
            <a:endParaRPr lang="en-US" sz="2400" dirty="0" smtClean="0"/>
          </a:p>
          <a:p>
            <a:pPr marL="342900" indent="-4763">
              <a:buClr>
                <a:srgbClr val="FF0000"/>
              </a:buClr>
            </a:pPr>
            <a:endParaRPr lang="en-US" sz="2400" dirty="0" smtClean="0"/>
          </a:p>
          <a:p>
            <a:pPr marL="342900" indent="-342900">
              <a:buClr>
                <a:srgbClr val="FF0000"/>
              </a:buClr>
              <a:buAutoNum type="arabicPeriod" startAt="2"/>
            </a:pP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Menggunakan</a:t>
            </a:r>
            <a:r>
              <a:rPr lang="en-US" sz="2400" dirty="0" smtClean="0">
                <a:solidFill>
                  <a:srgbClr val="00B050"/>
                </a:solidFill>
                <a:latin typeface="Albertus Extra Bold" pitchFamily="34" charset="0"/>
              </a:rPr>
              <a:t> scan image </a:t>
            </a:r>
            <a:r>
              <a:rPr lang="en-US" sz="2400" dirty="0" err="1" smtClean="0">
                <a:solidFill>
                  <a:srgbClr val="00B050"/>
                </a:solidFill>
                <a:latin typeface="Albertus Extra Bold" pitchFamily="34" charset="0"/>
              </a:rPr>
              <a:t>dokumen</a:t>
            </a:r>
            <a:endParaRPr lang="en-US" dirty="0" smtClean="0"/>
          </a:p>
          <a:p>
            <a:pPr marL="338138">
              <a:buClr>
                <a:srgbClr val="FF0000"/>
              </a:buClr>
            </a:pP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57200" y="5486400"/>
            <a:ext cx="845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8138" indent="-338138" algn="just"/>
            <a:r>
              <a:rPr lang="en-US" dirty="0" smtClean="0"/>
              <a:t>*)  </a:t>
            </a:r>
            <a:r>
              <a:rPr lang="en-US" sz="1600" dirty="0" err="1" smtClean="0"/>
              <a:t>Inspektur</a:t>
            </a:r>
            <a:r>
              <a:rPr lang="en-US" sz="1600" dirty="0" smtClean="0"/>
              <a:t> </a:t>
            </a:r>
            <a:r>
              <a:rPr lang="en-US" sz="1600" dirty="0" err="1" smtClean="0"/>
              <a:t>Utama</a:t>
            </a:r>
            <a:r>
              <a:rPr lang="en-US" sz="1600" dirty="0" smtClean="0"/>
              <a:t> </a:t>
            </a:r>
            <a:r>
              <a:rPr lang="en-US" sz="1600" dirty="0" err="1" smtClean="0"/>
              <a:t>Kementerian</a:t>
            </a:r>
            <a:r>
              <a:rPr lang="en-US" sz="1600" dirty="0" smtClean="0"/>
              <a:t> PPN/</a:t>
            </a:r>
            <a:r>
              <a:rPr lang="en-US" sz="1600" dirty="0" err="1" smtClean="0"/>
              <a:t>Bappenas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pengarahannya</a:t>
            </a:r>
            <a:r>
              <a:rPr lang="en-US" sz="1600" dirty="0" smtClean="0"/>
              <a:t>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 smtClean="0"/>
              <a:t>menerima</a:t>
            </a:r>
            <a:r>
              <a:rPr lang="en-US" sz="1600" dirty="0" smtClean="0"/>
              <a:t> </a:t>
            </a:r>
            <a:r>
              <a:rPr lang="en-US" sz="1600" dirty="0" err="1" smtClean="0"/>
              <a:t>tim</a:t>
            </a:r>
            <a:r>
              <a:rPr lang="en-US" sz="1600" dirty="0" smtClean="0"/>
              <a:t> </a:t>
            </a:r>
            <a:r>
              <a:rPr lang="en-US" sz="1600" dirty="0" err="1" smtClean="0"/>
              <a:t>studi</a:t>
            </a:r>
            <a:r>
              <a:rPr lang="en-US" sz="1600" dirty="0" smtClean="0"/>
              <a:t> banding CACM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Inspektorat</a:t>
            </a:r>
            <a:r>
              <a:rPr lang="en-US" sz="1600" dirty="0" smtClean="0"/>
              <a:t> BKN,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memberikan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ijin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menduplikasi</a:t>
            </a:r>
            <a:r>
              <a:rPr lang="en-US" sz="1600" dirty="0" smtClean="0"/>
              <a:t> e-Audit </a:t>
            </a:r>
            <a:r>
              <a:rPr lang="en-US" sz="1600" dirty="0" err="1" smtClean="0"/>
              <a:t>Kementerian</a:t>
            </a:r>
            <a:r>
              <a:rPr lang="en-US" sz="1600" dirty="0" smtClean="0"/>
              <a:t> PPN/</a:t>
            </a:r>
            <a:r>
              <a:rPr lang="en-US" sz="1600" dirty="0" err="1" smtClean="0"/>
              <a:t>Bappenas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dimodifikasi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struktur</a:t>
            </a:r>
            <a:r>
              <a:rPr lang="en-US" sz="1600" dirty="0" smtClean="0"/>
              <a:t> database yang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BKN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3152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marL="342900" indent="-342900"/>
            <a:endParaRPr lang="en-US" dirty="0" smtClean="0"/>
          </a:p>
          <a:p>
            <a:pPr marL="633413" indent="-295275">
              <a:buFont typeface="Wingdings" pitchFamily="2" charset="2"/>
              <a:buChar char="v"/>
            </a:pPr>
            <a:endParaRPr lang="en-US" sz="2000" dirty="0" smtClean="0"/>
          </a:p>
          <a:p>
            <a:pPr marL="633413" indent="-295275" algn="just">
              <a:buFont typeface="Wingdings" pitchFamily="2" charset="2"/>
              <a:buChar char="v"/>
            </a:pPr>
            <a:r>
              <a:rPr lang="en-US" sz="2000" dirty="0" err="1" smtClean="0"/>
              <a:t>Struktur</a:t>
            </a:r>
            <a:r>
              <a:rPr lang="en-US" sz="2000" dirty="0" smtClean="0"/>
              <a:t> database Continuous Monitoring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BKN </a:t>
            </a:r>
          </a:p>
          <a:p>
            <a:pPr algn="just"/>
            <a:endParaRPr lang="en-US" sz="2000" dirty="0" smtClean="0"/>
          </a:p>
          <a:p>
            <a:pPr marL="914400" indent="-280988" algn="just">
              <a:buBlip>
                <a:blip r:embed="rId2"/>
              </a:buBlip>
            </a:pPr>
            <a:r>
              <a:rPr lang="en-US" sz="2000" dirty="0" smtClean="0"/>
              <a:t> e- Honor</a:t>
            </a:r>
          </a:p>
          <a:p>
            <a:pPr marL="914400" indent="-280988" algn="just">
              <a:buBlip>
                <a:blip r:embed="rId2"/>
              </a:buBlip>
            </a:pPr>
            <a:r>
              <a:rPr lang="en-US" sz="2000" dirty="0" smtClean="0"/>
              <a:t> e-Travelling</a:t>
            </a:r>
          </a:p>
          <a:p>
            <a:pPr marL="914400" indent="-280988" algn="just">
              <a:buBlip>
                <a:blip r:embed="rId2"/>
              </a:buBlip>
            </a:pPr>
            <a:r>
              <a:rPr lang="en-US" sz="2000" dirty="0" smtClean="0"/>
              <a:t> </a:t>
            </a:r>
            <a:r>
              <a:rPr lang="en-US" sz="2000" dirty="0" err="1" smtClean="0"/>
              <a:t>Tunjangan</a:t>
            </a:r>
            <a:r>
              <a:rPr lang="en-US" sz="2000" dirty="0" smtClean="0"/>
              <a:t> </a:t>
            </a:r>
            <a:r>
              <a:rPr lang="en-US" sz="2000" dirty="0" err="1" smtClean="0"/>
              <a:t>Kinerja</a:t>
            </a:r>
            <a:endParaRPr lang="en-US" sz="2000" dirty="0" smtClean="0"/>
          </a:p>
          <a:p>
            <a:pPr marL="914400" indent="-280988" algn="just">
              <a:buBlip>
                <a:blip r:embed="rId2"/>
              </a:buBlip>
            </a:pPr>
            <a:r>
              <a:rPr lang="en-US" sz="2000" dirty="0" smtClean="0"/>
              <a:t> </a:t>
            </a:r>
            <a:r>
              <a:rPr lang="en-US" sz="2000" dirty="0" err="1" smtClean="0"/>
              <a:t>Uang</a:t>
            </a:r>
            <a:r>
              <a:rPr lang="en-US" sz="2000" dirty="0" smtClean="0"/>
              <a:t> </a:t>
            </a:r>
            <a:r>
              <a:rPr lang="en-US" sz="2000" dirty="0" err="1" smtClean="0"/>
              <a:t>Makan</a:t>
            </a:r>
            <a:endParaRPr lang="en-US" sz="2000" dirty="0" smtClean="0"/>
          </a:p>
          <a:p>
            <a:pPr marL="914400" indent="-280988" algn="just">
              <a:buBlip>
                <a:blip r:embed="rId2"/>
              </a:buBlip>
            </a:pPr>
            <a:r>
              <a:rPr lang="en-US" sz="2000" dirty="0" smtClean="0"/>
              <a:t> e-SPT</a:t>
            </a:r>
          </a:p>
          <a:p>
            <a:pPr marL="858838" indent="-225425" algn="just">
              <a:buBlip>
                <a:blip r:embed="rId2"/>
              </a:buBlip>
            </a:pPr>
            <a:r>
              <a:rPr lang="en-US" sz="2000" dirty="0" smtClean="0"/>
              <a:t>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 SPTB (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memonitor</a:t>
            </a:r>
            <a:r>
              <a:rPr lang="en-US" sz="2000" dirty="0" smtClean="0"/>
              <a:t> </a:t>
            </a:r>
            <a:r>
              <a:rPr lang="en-US" sz="2000" dirty="0" err="1" smtClean="0"/>
              <a:t>penyerapan</a:t>
            </a:r>
            <a:r>
              <a:rPr lang="en-US" sz="2000" dirty="0" smtClean="0"/>
              <a:t> </a:t>
            </a:r>
            <a:r>
              <a:rPr lang="en-US" sz="2000" dirty="0" err="1" smtClean="0"/>
              <a:t>anggaran</a:t>
            </a:r>
            <a:r>
              <a:rPr lang="en-US" sz="2000" dirty="0" smtClean="0"/>
              <a:t>).</a:t>
            </a:r>
          </a:p>
          <a:p>
            <a:pPr marL="858838" indent="-225425" algn="just"/>
            <a:endParaRPr lang="en-US" sz="2000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43000" y="685800"/>
            <a:ext cx="5181600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b="1" dirty="0" err="1" smtClean="0"/>
              <a:t>Membangun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Aplikasi</a:t>
            </a:r>
            <a:r>
              <a:rPr lang="en-US" sz="2000" b="1" dirty="0" smtClean="0"/>
              <a:t> e – Audit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838200"/>
            <a:ext cx="8077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0988" indent="-280988" algn="just">
              <a:buFont typeface="Wingdings" pitchFamily="2" charset="2"/>
              <a:buChar char="v"/>
            </a:pP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aplikasi–aplikasi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verifikasi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ketepatan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penginputan</a:t>
            </a:r>
            <a:endParaRPr lang="en-US" sz="2000" dirty="0" smtClean="0"/>
          </a:p>
          <a:p>
            <a:endParaRPr lang="en-US" sz="2000" dirty="0" smtClean="0"/>
          </a:p>
          <a:p>
            <a:pPr marL="280988" indent="-280988" algn="just">
              <a:buFont typeface="Wingdings" pitchFamily="2" charset="2"/>
              <a:buChar char="v"/>
            </a:pPr>
            <a:r>
              <a:rPr lang="en-US" sz="2000" dirty="0" err="1" smtClean="0"/>
              <a:t>Penyediaan</a:t>
            </a:r>
            <a:r>
              <a:rPr lang="en-US" sz="2000" dirty="0" smtClean="0"/>
              <a:t> Form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excel (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pokok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diinput</a:t>
            </a:r>
            <a:r>
              <a:rPr lang="en-US" sz="2000" dirty="0" smtClean="0"/>
              <a:t> </a:t>
            </a:r>
            <a:r>
              <a:rPr lang="en-US" sz="2000" dirty="0" err="1" smtClean="0"/>
              <a:t>ditentukan</a:t>
            </a:r>
            <a:r>
              <a:rPr lang="en-US" sz="2000" dirty="0" smtClean="0"/>
              <a:t>)</a:t>
            </a:r>
          </a:p>
          <a:p>
            <a:pPr marL="280988" indent="-280988" algn="just"/>
            <a:endParaRPr lang="en-US" sz="2000" dirty="0" smtClean="0"/>
          </a:p>
          <a:p>
            <a:pPr marL="280988" indent="-280988" algn="just">
              <a:buFont typeface="Wingdings" pitchFamily="2" charset="2"/>
              <a:buChar char="v"/>
            </a:pPr>
            <a:r>
              <a:rPr lang="en-US" sz="2000" dirty="0" err="1" smtClean="0"/>
              <a:t>Menggunakan</a:t>
            </a:r>
            <a:r>
              <a:rPr lang="en-US" sz="2000" dirty="0" smtClean="0"/>
              <a:t> scan </a:t>
            </a:r>
            <a:r>
              <a:rPr lang="en-US" sz="2000" dirty="0" err="1" smtClean="0"/>
              <a:t>dokumen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(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objek</a:t>
            </a:r>
            <a:r>
              <a:rPr lang="en-US" sz="2000" dirty="0" smtClean="0"/>
              <a:t> audit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basis data digital) </a:t>
            </a:r>
          </a:p>
          <a:p>
            <a:pPr marL="280988" indent="-280988" algn="just"/>
            <a:endParaRPr lang="en-US" sz="2000" dirty="0" smtClean="0"/>
          </a:p>
          <a:p>
            <a:pPr marL="280988" indent="-280988" algn="just"/>
            <a:endParaRPr lang="en-US" sz="2000" dirty="0" smtClean="0"/>
          </a:p>
          <a:p>
            <a:pPr marL="280988" indent="-280988"/>
            <a:endParaRPr lang="en-US" sz="2000" dirty="0" smtClean="0"/>
          </a:p>
          <a:p>
            <a:pPr marL="342900" indent="-342900">
              <a:buClr>
                <a:srgbClr val="FF0000"/>
              </a:buClr>
            </a:pPr>
            <a:endParaRPr lang="en-US" sz="2000" dirty="0" smtClean="0"/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000" dirty="0" err="1" smtClean="0"/>
              <a:t>Memanfaatkan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scan </a:t>
            </a:r>
            <a:r>
              <a:rPr lang="en-US" sz="2000" dirty="0" err="1" smtClean="0"/>
              <a:t>dokumen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audit BPK (e-Audit BPK)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lainnya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scan,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MoU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BPK</a:t>
            </a:r>
          </a:p>
          <a:p>
            <a:pPr marL="342900" indent="-342900">
              <a:buClr>
                <a:srgbClr val="FF0000"/>
              </a:buClr>
            </a:pPr>
            <a:endParaRPr lang="en-US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762000" y="3657600"/>
            <a:ext cx="79248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0988" indent="-280988" algn="just">
              <a:buClr>
                <a:srgbClr val="FF0000"/>
              </a:buClr>
            </a:pPr>
            <a:r>
              <a:rPr lang="en-US" sz="2000" dirty="0" smtClean="0"/>
              <a:t>2</a:t>
            </a:r>
            <a:r>
              <a:rPr lang="en-US" sz="2400" dirty="0" smtClean="0"/>
              <a:t>.Menggunakan scan image </a:t>
            </a:r>
            <a:r>
              <a:rPr lang="en-US" sz="2400" dirty="0" err="1" smtClean="0"/>
              <a:t>dokumen</a:t>
            </a:r>
            <a:endParaRPr lang="en-US" sz="24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3" descr="C:\Program Files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638920">
            <a:off x="5486400" y="609600"/>
            <a:ext cx="3265627" cy="157825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25146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French Script MT" pitchFamily="66" charset="0"/>
              </a:rPr>
              <a:t>Terima</a:t>
            </a:r>
            <a:r>
              <a:rPr lang="en-US" sz="9600" dirty="0" smtClean="0">
                <a:latin typeface="French Script MT" pitchFamily="66" charset="0"/>
              </a:rPr>
              <a:t> </a:t>
            </a:r>
            <a:r>
              <a:rPr lang="en-US" sz="9600" dirty="0" err="1" smtClean="0">
                <a:latin typeface="French Script MT" pitchFamily="66" charset="0"/>
              </a:rPr>
              <a:t>Kasih</a:t>
            </a:r>
            <a:endParaRPr lang="en-US" sz="9600" dirty="0">
              <a:latin typeface="French Script MT" pitchFamily="66" charset="0"/>
            </a:endParaRPr>
          </a:p>
        </p:txBody>
      </p:sp>
      <p:pic>
        <p:nvPicPr>
          <p:cNvPr id="6" name="Picture 3" descr="C:\Program Files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65724">
            <a:off x="133481" y="4429444"/>
            <a:ext cx="3265627" cy="157825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1"/>
            <a:ext cx="838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Tuntutan</a:t>
            </a:r>
            <a:r>
              <a:rPr lang="en-US" sz="2400" dirty="0" smtClean="0"/>
              <a:t> </a:t>
            </a:r>
            <a:r>
              <a:rPr lang="en-US" sz="2400" dirty="0" err="1" smtClean="0"/>
              <a:t>Aparat</a:t>
            </a:r>
            <a:r>
              <a:rPr lang="en-US" sz="2400" dirty="0" smtClean="0"/>
              <a:t>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 Intern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(APIP)</a:t>
            </a:r>
          </a:p>
          <a:p>
            <a:pPr algn="just"/>
            <a:endParaRPr lang="en-US" dirty="0" smtClean="0"/>
          </a:p>
          <a:p>
            <a:pPr marL="280988" indent="-280988" algn="just">
              <a:buFont typeface="Arial" pitchFamily="34" charset="0"/>
              <a:buChar char="•"/>
            </a:pP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assurance </a:t>
            </a:r>
            <a:r>
              <a:rPr lang="en-US" dirty="0" err="1" smtClean="0"/>
              <a:t>dan</a:t>
            </a:r>
            <a:r>
              <a:rPr lang="en-US" dirty="0" smtClean="0"/>
              <a:t> consulting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, </a:t>
            </a:r>
            <a:r>
              <a:rPr lang="en-US" dirty="0" err="1" smtClean="0"/>
              <a:t>menajemen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>
              <a:buFontTx/>
              <a:buChar char="-"/>
            </a:pPr>
            <a:r>
              <a:rPr lang="en-US" i="1" dirty="0" smtClean="0"/>
              <a:t> Continuous Auditing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Continuous Monitoring</a:t>
            </a:r>
            <a:r>
              <a:rPr lang="en-US" dirty="0" smtClean="0"/>
              <a:t> (CACM)        </a:t>
            </a:r>
          </a:p>
          <a:p>
            <a:pPr algn="just"/>
            <a:r>
              <a:rPr lang="en-US" dirty="0" smtClean="0"/>
              <a:t>    </a:t>
            </a:r>
            <a:r>
              <a:rPr lang="en-US" dirty="0" smtClean="0"/>
              <a:t>Tools </a:t>
            </a:r>
            <a:r>
              <a:rPr lang="en-US" dirty="0" err="1" smtClean="0"/>
              <a:t>bagi</a:t>
            </a:r>
            <a:r>
              <a:rPr lang="en-US" dirty="0" smtClean="0"/>
              <a:t> APIP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kapabilitas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sz="2000" b="1" dirty="0" smtClean="0">
                <a:solidFill>
                  <a:srgbClr val="0070C0"/>
                </a:solidFill>
              </a:rPr>
              <a:t>“ A</a:t>
            </a:r>
            <a:r>
              <a:rPr lang="en-US" sz="2000" b="1" i="1" dirty="0" smtClean="0">
                <a:solidFill>
                  <a:srgbClr val="0070C0"/>
                </a:solidFill>
              </a:rPr>
              <a:t>PIP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harus</a:t>
            </a:r>
            <a:r>
              <a:rPr lang="en-US" sz="2000" b="1" i="1" dirty="0" smtClean="0">
                <a:solidFill>
                  <a:srgbClr val="0070C0"/>
                </a:solidFill>
              </a:rPr>
              <a:t>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mulai</a:t>
            </a:r>
            <a:r>
              <a:rPr lang="en-US" sz="2000" b="1" i="1" dirty="0" smtClean="0">
                <a:solidFill>
                  <a:srgbClr val="0070C0"/>
                </a:solidFill>
              </a:rPr>
              <a:t>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mengubah</a:t>
            </a:r>
            <a:r>
              <a:rPr lang="en-US" sz="2000" b="1" i="1" dirty="0" smtClean="0">
                <a:solidFill>
                  <a:srgbClr val="0070C0"/>
                </a:solidFill>
              </a:rPr>
              <a:t> mindset </a:t>
            </a:r>
            <a:r>
              <a:rPr lang="en-US" sz="2000" b="1" i="1" dirty="0" err="1" smtClean="0">
                <a:solidFill>
                  <a:srgbClr val="0070C0"/>
                </a:solidFill>
              </a:rPr>
              <a:t>dan</a:t>
            </a:r>
            <a:r>
              <a:rPr lang="en-US" sz="2000" b="1" i="1" dirty="0" smtClean="0">
                <a:solidFill>
                  <a:srgbClr val="0070C0"/>
                </a:solidFill>
              </a:rPr>
              <a:t> culture </a:t>
            </a:r>
            <a:r>
              <a:rPr lang="en-US" sz="2000" b="1" i="1" dirty="0" err="1" smtClean="0">
                <a:solidFill>
                  <a:srgbClr val="0070C0"/>
                </a:solidFill>
              </a:rPr>
              <a:t>dari</a:t>
            </a:r>
            <a:r>
              <a:rPr lang="en-US" sz="2000" b="1" i="1" dirty="0" smtClean="0">
                <a:solidFill>
                  <a:srgbClr val="0070C0"/>
                </a:solidFill>
              </a:rPr>
              <a:t> post audit               on going audit ”.</a:t>
            </a:r>
          </a:p>
          <a:p>
            <a:pPr algn="just"/>
            <a:endParaRPr lang="en-US" dirty="0" smtClean="0"/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</a:endParaRPr>
          </a:p>
          <a:p>
            <a:pPr algn="just"/>
            <a:r>
              <a:rPr lang="en-US" sz="1400" dirty="0" err="1" smtClean="0">
                <a:latin typeface="Calibri" pitchFamily="34" charset="0"/>
              </a:rPr>
              <a:t>Sumber</a:t>
            </a:r>
            <a:r>
              <a:rPr lang="en-US" sz="1400" dirty="0" smtClean="0">
                <a:latin typeface="Calibri" pitchFamily="34" charset="0"/>
              </a:rPr>
              <a:t> : </a:t>
            </a:r>
            <a:r>
              <a:rPr lang="en-US" sz="1400" dirty="0" err="1" smtClean="0">
                <a:latin typeface="Calibri" pitchFamily="34" charset="0"/>
              </a:rPr>
              <a:t>Pengarahan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Deputi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Bidang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Polsoskam</a:t>
            </a:r>
            <a:r>
              <a:rPr lang="en-US" sz="1400" dirty="0" smtClean="0">
                <a:latin typeface="Calibri" pitchFamily="34" charset="0"/>
              </a:rPr>
              <a:t> BPKP </a:t>
            </a:r>
            <a:r>
              <a:rPr lang="en-US" sz="1400" dirty="0" err="1" smtClean="0">
                <a:latin typeface="Calibri" pitchFamily="34" charset="0"/>
              </a:rPr>
              <a:t>selaku</a:t>
            </a:r>
            <a:r>
              <a:rPr lang="en-US" sz="1400" dirty="0" smtClean="0">
                <a:latin typeface="Calibri" pitchFamily="34" charset="0"/>
              </a:rPr>
              <a:t> Keynote Speech </a:t>
            </a:r>
            <a:r>
              <a:rPr lang="en-US" sz="1400" dirty="0" err="1" smtClean="0">
                <a:latin typeface="Calibri" pitchFamily="34" charset="0"/>
              </a:rPr>
              <a:t>dalam</a:t>
            </a:r>
            <a:r>
              <a:rPr lang="en-US" sz="1400" dirty="0" smtClean="0">
                <a:latin typeface="Calibri" pitchFamily="34" charset="0"/>
              </a:rPr>
              <a:t> Seminar </a:t>
            </a:r>
            <a:r>
              <a:rPr lang="en-US" sz="1400" dirty="0" err="1" smtClean="0">
                <a:latin typeface="Calibri" pitchFamily="34" charset="0"/>
              </a:rPr>
              <a:t>Nasional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Implementasi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Continuos</a:t>
            </a:r>
            <a:r>
              <a:rPr lang="en-US" sz="1400" dirty="0" smtClean="0">
                <a:latin typeface="Calibri" pitchFamily="34" charset="0"/>
              </a:rPr>
              <a:t> Auditing </a:t>
            </a:r>
            <a:r>
              <a:rPr lang="en-US" sz="1400" dirty="0" err="1" smtClean="0">
                <a:latin typeface="Calibri" pitchFamily="34" charset="0"/>
              </a:rPr>
              <a:t>dan</a:t>
            </a:r>
            <a:r>
              <a:rPr lang="en-US" sz="1400" dirty="0" smtClean="0">
                <a:latin typeface="Calibri" pitchFamily="34" charset="0"/>
              </a:rPr>
              <a:t> Continuous Monitoring </a:t>
            </a:r>
            <a:r>
              <a:rPr lang="en-US" sz="1400" dirty="0" err="1" smtClean="0">
                <a:latin typeface="Calibri" pitchFamily="34" charset="0"/>
              </a:rPr>
              <a:t>kerjasama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Puslitbangwas</a:t>
            </a:r>
            <a:r>
              <a:rPr lang="en-US" sz="1400" dirty="0" smtClean="0">
                <a:latin typeface="Calibri" pitchFamily="34" charset="0"/>
              </a:rPr>
              <a:t> BPKP </a:t>
            </a:r>
            <a:r>
              <a:rPr lang="en-US" sz="1400" dirty="0" err="1" smtClean="0">
                <a:latin typeface="Calibri" pitchFamily="34" charset="0"/>
              </a:rPr>
              <a:t>dengan</a:t>
            </a:r>
            <a:r>
              <a:rPr lang="en-US" sz="1400" dirty="0" smtClean="0">
                <a:latin typeface="Calibri" pitchFamily="34" charset="0"/>
              </a:rPr>
              <a:t> AAIPI, </a:t>
            </a:r>
            <a:r>
              <a:rPr lang="en-US" sz="1400" dirty="0" err="1" smtClean="0">
                <a:latin typeface="Calibri" pitchFamily="34" charset="0"/>
              </a:rPr>
              <a:t>tanggal</a:t>
            </a:r>
            <a:r>
              <a:rPr lang="en-US" sz="1400" dirty="0" smtClean="0">
                <a:latin typeface="Calibri" pitchFamily="34" charset="0"/>
              </a:rPr>
              <a:t> 30 </a:t>
            </a:r>
            <a:r>
              <a:rPr lang="en-US" sz="1400" dirty="0" err="1" smtClean="0">
                <a:latin typeface="Calibri" pitchFamily="34" charset="0"/>
              </a:rPr>
              <a:t>Agustus</a:t>
            </a:r>
            <a:r>
              <a:rPr lang="en-US" sz="1400" dirty="0" smtClean="0">
                <a:latin typeface="Calibri" pitchFamily="34" charset="0"/>
              </a:rPr>
              <a:t> 2016 </a:t>
            </a:r>
            <a:r>
              <a:rPr lang="en-US" sz="1400" dirty="0" err="1" smtClean="0">
                <a:latin typeface="Calibri" pitchFamily="34" charset="0"/>
              </a:rPr>
              <a:t>di</a:t>
            </a:r>
            <a:r>
              <a:rPr lang="en-US" sz="1400" dirty="0" smtClean="0">
                <a:latin typeface="Calibri" pitchFamily="34" charset="0"/>
              </a:rPr>
              <a:t>  BPKP </a:t>
            </a:r>
            <a:r>
              <a:rPr lang="en-US" sz="1400" dirty="0" err="1" smtClean="0">
                <a:latin typeface="Calibri" pitchFamily="34" charset="0"/>
              </a:rPr>
              <a:t>Pusat</a:t>
            </a:r>
            <a:r>
              <a:rPr lang="en-US" sz="1400" dirty="0" smtClean="0">
                <a:latin typeface="Calibri" pitchFamily="34" charset="0"/>
              </a:rPr>
              <a:t>,</a:t>
            </a:r>
          </a:p>
        </p:txBody>
      </p:sp>
      <p:sp>
        <p:nvSpPr>
          <p:cNvPr id="6" name="Right Arrow 5"/>
          <p:cNvSpPr/>
          <p:nvPr/>
        </p:nvSpPr>
        <p:spPr>
          <a:xfrm>
            <a:off x="6781800" y="2209800"/>
            <a:ext cx="1219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ight Arrow 3"/>
          <p:cNvSpPr/>
          <p:nvPr/>
        </p:nvSpPr>
        <p:spPr>
          <a:xfrm>
            <a:off x="1447800" y="38862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38862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i="1" dirty="0" smtClean="0"/>
              <a:t>Definition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95400"/>
            <a:ext cx="7848600" cy="329320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600" dirty="0" smtClean="0"/>
              <a:t>A continuous audit (CA) is a methodology that enables independent auditors to provide written assurance on a subject matter, for which an entity’s management is responsible, using a series of auditor’s reports issued virtually simultaneously with, or a short period of time after, the occurrence of events underlying the subject matter. (CICA/AICPA, 1999).</a:t>
            </a:r>
          </a:p>
          <a:p>
            <a:endParaRPr lang="en-US" sz="2600" dirty="0"/>
          </a:p>
        </p:txBody>
      </p:sp>
      <p:sp>
        <p:nvSpPr>
          <p:cNvPr id="4" name="Rectangle 3"/>
          <p:cNvSpPr/>
          <p:nvPr/>
        </p:nvSpPr>
        <p:spPr>
          <a:xfrm>
            <a:off x="228600" y="3124200"/>
            <a:ext cx="9525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371600" y="1828800"/>
          <a:ext cx="6019800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compar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19400" y="762000"/>
            <a:ext cx="2971800" cy="1533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715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err="1" smtClean="0"/>
              <a:t>Sumber</a:t>
            </a:r>
            <a:r>
              <a:rPr lang="en-US" sz="1400" dirty="0" smtClean="0"/>
              <a:t> : </a:t>
            </a:r>
            <a:r>
              <a:rPr lang="en-US" sz="1400" dirty="0" err="1" smtClean="0"/>
              <a:t>Paparan</a:t>
            </a:r>
            <a:r>
              <a:rPr lang="en-US" sz="1400" dirty="0" smtClean="0"/>
              <a:t> </a:t>
            </a:r>
            <a:r>
              <a:rPr lang="en-US" sz="1400" dirty="0" err="1" smtClean="0"/>
              <a:t>Deputi</a:t>
            </a:r>
            <a:r>
              <a:rPr lang="en-US" sz="1400" dirty="0" smtClean="0"/>
              <a:t> </a:t>
            </a:r>
            <a:r>
              <a:rPr lang="en-US" sz="1400" dirty="0" err="1" smtClean="0"/>
              <a:t>Bidang</a:t>
            </a:r>
            <a:r>
              <a:rPr lang="en-US" sz="1400" dirty="0" smtClean="0"/>
              <a:t> </a:t>
            </a:r>
            <a:r>
              <a:rPr lang="en-US" sz="1400" dirty="0" err="1" smtClean="0"/>
              <a:t>Perekonomian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Kemaritiman</a:t>
            </a:r>
            <a:r>
              <a:rPr lang="en-US" sz="1400" dirty="0" smtClean="0"/>
              <a:t> BPKP, </a:t>
            </a:r>
            <a:r>
              <a:rPr lang="en-US" sz="1400" dirty="0" err="1" smtClean="0"/>
              <a:t>disampaikan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Seminar </a:t>
            </a:r>
            <a:r>
              <a:rPr lang="en-US" sz="1400" dirty="0" err="1" smtClean="0"/>
              <a:t>Nasional</a:t>
            </a:r>
            <a:r>
              <a:rPr lang="en-US" sz="1400" dirty="0" smtClean="0"/>
              <a:t> </a:t>
            </a:r>
            <a:r>
              <a:rPr lang="en-US" sz="1400" dirty="0" err="1" smtClean="0"/>
              <a:t>Implementasi</a:t>
            </a:r>
            <a:r>
              <a:rPr lang="en-US" sz="1400" dirty="0" smtClean="0"/>
              <a:t> CA &amp; CM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Instansi</a:t>
            </a:r>
            <a:r>
              <a:rPr lang="en-US" sz="1400" dirty="0" smtClean="0"/>
              <a:t> </a:t>
            </a:r>
            <a:r>
              <a:rPr lang="en-US" sz="1400" dirty="0" err="1" smtClean="0"/>
              <a:t>Pemerintah</a:t>
            </a:r>
            <a:r>
              <a:rPr lang="en-US" sz="1400" dirty="0" smtClean="0"/>
              <a:t>,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</a:t>
            </a:r>
            <a:r>
              <a:rPr lang="en-US" sz="1400" dirty="0" err="1" smtClean="0"/>
              <a:t>Agustus</a:t>
            </a:r>
            <a:r>
              <a:rPr lang="en-US" sz="1400" dirty="0" smtClean="0"/>
              <a:t> 2016</a:t>
            </a:r>
            <a:endParaRPr lang="en-US" sz="14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57200" y="1219200"/>
          <a:ext cx="81534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52600" y="381000"/>
            <a:ext cx="5486400" cy="5847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MANFAAT CA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60960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Sumber</a:t>
            </a:r>
            <a:r>
              <a:rPr lang="en-US" sz="1400" dirty="0" smtClean="0"/>
              <a:t> : </a:t>
            </a:r>
            <a:r>
              <a:rPr lang="en-US" sz="1400" dirty="0" err="1" smtClean="0"/>
              <a:t>Paparan</a:t>
            </a:r>
            <a:r>
              <a:rPr lang="en-US" sz="1400" dirty="0" smtClean="0"/>
              <a:t> Division Head of Group Audit &amp; Risk Advisory PT. Astra International </a:t>
            </a:r>
            <a:r>
              <a:rPr lang="en-US" sz="1400" dirty="0" err="1" smtClean="0"/>
              <a:t>Tbk</a:t>
            </a:r>
            <a:r>
              <a:rPr lang="en-US" sz="1400" dirty="0" smtClean="0"/>
              <a:t>, </a:t>
            </a:r>
            <a:r>
              <a:rPr lang="en-US" sz="1400" dirty="0" err="1" smtClean="0"/>
              <a:t>disampaikan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Seminar </a:t>
            </a:r>
            <a:r>
              <a:rPr lang="en-US" sz="1400" dirty="0" err="1" smtClean="0"/>
              <a:t>Nasional</a:t>
            </a:r>
            <a:r>
              <a:rPr lang="en-US" sz="1400" dirty="0" smtClean="0"/>
              <a:t> </a:t>
            </a:r>
            <a:r>
              <a:rPr lang="en-US" sz="1400" dirty="0" err="1" smtClean="0"/>
              <a:t>Implementasi</a:t>
            </a:r>
            <a:r>
              <a:rPr lang="en-US" sz="1400" dirty="0" smtClean="0"/>
              <a:t> CA &amp; CM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Instansi</a:t>
            </a:r>
            <a:r>
              <a:rPr lang="en-US" sz="1400" dirty="0" smtClean="0"/>
              <a:t> </a:t>
            </a:r>
            <a:r>
              <a:rPr lang="en-US" sz="1400" dirty="0" err="1" smtClean="0"/>
              <a:t>Pemerintah</a:t>
            </a:r>
            <a:r>
              <a:rPr lang="en-US" sz="1400" dirty="0" smtClean="0"/>
              <a:t>,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</a:t>
            </a:r>
            <a:r>
              <a:rPr lang="en-US" sz="1400" dirty="0" err="1" smtClean="0"/>
              <a:t>Agustus</a:t>
            </a:r>
            <a:r>
              <a:rPr lang="en-US" sz="1400" dirty="0" smtClean="0"/>
              <a:t> 2016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 img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3886200"/>
            <a:ext cx="1771650" cy="2581275"/>
          </a:xfrm>
          <a:prstGeom prst="rect">
            <a:avLst/>
          </a:prstGeom>
        </p:spPr>
      </p:pic>
      <p:sp>
        <p:nvSpPr>
          <p:cNvPr id="2" name="Horizontal Scroll 1"/>
          <p:cNvSpPr/>
          <p:nvPr/>
        </p:nvSpPr>
        <p:spPr>
          <a:xfrm>
            <a:off x="1981200" y="2133600"/>
            <a:ext cx="5334000" cy="25908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omic Sans MS" pitchFamily="66" charset="0"/>
              </a:rPr>
              <a:t>Studi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Penerapan</a:t>
            </a:r>
            <a:r>
              <a:rPr lang="en-US" dirty="0" smtClean="0">
                <a:latin typeface="Comic Sans MS" pitchFamily="66" charset="0"/>
              </a:rPr>
              <a:t> CA </a:t>
            </a:r>
            <a:r>
              <a:rPr lang="en-US" dirty="0" err="1" smtClean="0">
                <a:latin typeface="Comic Sans MS" pitchFamily="66" charset="0"/>
              </a:rPr>
              <a:t>di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Inspektorat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Utama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Kementerian</a:t>
            </a:r>
            <a:r>
              <a:rPr lang="en-US" dirty="0" smtClean="0">
                <a:latin typeface="Comic Sans MS" pitchFamily="66" charset="0"/>
              </a:rPr>
              <a:t> PPN/</a:t>
            </a:r>
            <a:r>
              <a:rPr lang="en-US" dirty="0" err="1" smtClean="0">
                <a:latin typeface="Comic Sans MS" pitchFamily="66" charset="0"/>
              </a:rPr>
              <a:t>Bappenas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1066800"/>
            <a:ext cx="754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 smtClean="0">
                <a:latin typeface="Comic Sans MS" pitchFamily="66" charset="0"/>
              </a:rPr>
              <a:t> </a:t>
            </a:r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914400" y="1397000"/>
          <a:ext cx="74676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lowchart: Punched Tape 9"/>
          <p:cNvSpPr/>
          <p:nvPr/>
        </p:nvSpPr>
        <p:spPr>
          <a:xfrm>
            <a:off x="685800" y="228600"/>
            <a:ext cx="7848600" cy="990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PERSYARATAN PENERAPAN CA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6096001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Sumber</a:t>
            </a:r>
            <a:r>
              <a:rPr lang="en-US" sz="1400" dirty="0" smtClean="0"/>
              <a:t> : </a:t>
            </a:r>
            <a:r>
              <a:rPr lang="id-ID" altLang="id-ID" sz="1400" dirty="0" smtClean="0">
                <a:solidFill>
                  <a:srgbClr val="000000"/>
                </a:solidFill>
              </a:rPr>
              <a:t>Inspektur Bidang Administrasi Umum</a:t>
            </a:r>
            <a:r>
              <a:rPr lang="en-US" altLang="id-ID" sz="1400" dirty="0" smtClean="0">
                <a:solidFill>
                  <a:srgbClr val="000000"/>
                </a:solidFill>
              </a:rPr>
              <a:t> </a:t>
            </a:r>
            <a:r>
              <a:rPr lang="en-US" sz="1400" dirty="0" err="1" smtClean="0"/>
              <a:t>Kementerian</a:t>
            </a:r>
            <a:r>
              <a:rPr lang="en-US" sz="1400" dirty="0" smtClean="0"/>
              <a:t> PPN/</a:t>
            </a:r>
            <a:r>
              <a:rPr lang="en-US" sz="1400" dirty="0" err="1" smtClean="0"/>
              <a:t>Bappenas</a:t>
            </a:r>
            <a:r>
              <a:rPr lang="en-US" sz="1400" dirty="0" smtClean="0"/>
              <a:t>, </a:t>
            </a:r>
            <a:r>
              <a:rPr lang="en-US" sz="1400" dirty="0" err="1" smtClean="0"/>
              <a:t>studi</a:t>
            </a:r>
            <a:r>
              <a:rPr lang="en-US" sz="1400" dirty="0" smtClean="0"/>
              <a:t> banding CACM 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</a:t>
            </a:r>
            <a:r>
              <a:rPr lang="en-US" sz="1400" dirty="0" err="1" smtClean="0"/>
              <a:t>Desember</a:t>
            </a:r>
            <a:r>
              <a:rPr lang="en-US" sz="1400" dirty="0" smtClean="0"/>
              <a:t>  2016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8150" y="1219200"/>
            <a:ext cx="14001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3460750"/>
            <a:ext cx="14001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1550" y="1219200"/>
            <a:ext cx="14001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Left-Right-Up Arrow 4"/>
          <p:cNvSpPr/>
          <p:nvPr/>
        </p:nvSpPr>
        <p:spPr>
          <a:xfrm rot="10800000">
            <a:off x="3276600" y="1795462"/>
            <a:ext cx="2663825" cy="1552575"/>
          </a:xfrm>
          <a:prstGeom prst="leftRightUpArrow">
            <a:avLst>
              <a:gd name="adj1" fmla="val 19111"/>
              <a:gd name="adj2" fmla="val 25000"/>
              <a:gd name="adj3" fmla="val 2500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979613" y="3163887"/>
            <a:ext cx="8778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/>
              <a:t>E-SPP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6505575" y="3235325"/>
            <a:ext cx="658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/>
              <a:t>SBU</a:t>
            </a:r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4171950" y="5405437"/>
            <a:ext cx="9921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/>
              <a:t>E- Audit</a:t>
            </a: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3995738" y="1651000"/>
            <a:ext cx="1219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/>
              <a:t>Join Table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6800" y="304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 smtClean="0">
                <a:ea typeface="Calibri" pitchFamily="34" charset="0"/>
              </a:rPr>
              <a:t>K</a:t>
            </a:r>
            <a:r>
              <a:rPr lang="en-US" sz="2400" dirty="0" smtClean="0">
                <a:ea typeface="Calibri" pitchFamily="34" charset="0"/>
              </a:rPr>
              <a:t>ONSEP CA KEMENTERIAN PPN/BAPPENAS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09600" y="6096000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Sumber</a:t>
            </a:r>
            <a:r>
              <a:rPr lang="en-US" sz="1400" dirty="0" smtClean="0"/>
              <a:t> : </a:t>
            </a:r>
            <a:r>
              <a:rPr lang="en-US" sz="1400" dirty="0" err="1" smtClean="0"/>
              <a:t>Paparan</a:t>
            </a:r>
            <a:r>
              <a:rPr lang="en-US" sz="1400" dirty="0" smtClean="0"/>
              <a:t> </a:t>
            </a:r>
            <a:r>
              <a:rPr lang="id-ID" altLang="id-ID" sz="1400" dirty="0" smtClean="0">
                <a:solidFill>
                  <a:srgbClr val="000000"/>
                </a:solidFill>
              </a:rPr>
              <a:t>Inspektur Bidang Administrasi Umum</a:t>
            </a:r>
            <a:r>
              <a:rPr lang="en-US" altLang="id-ID" sz="1400" dirty="0" smtClean="0">
                <a:solidFill>
                  <a:srgbClr val="000000"/>
                </a:solidFill>
              </a:rPr>
              <a:t> </a:t>
            </a:r>
            <a:r>
              <a:rPr lang="en-US" sz="1400" dirty="0" err="1" smtClean="0"/>
              <a:t>Kementerian</a:t>
            </a:r>
            <a:r>
              <a:rPr lang="en-US" sz="1400" dirty="0" smtClean="0"/>
              <a:t> PPN/</a:t>
            </a:r>
            <a:r>
              <a:rPr lang="en-US" sz="1400" dirty="0" err="1" smtClean="0"/>
              <a:t>Bappenas</a:t>
            </a:r>
            <a:r>
              <a:rPr lang="en-US" sz="1400" dirty="0" smtClean="0"/>
              <a:t>,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studi</a:t>
            </a:r>
            <a:r>
              <a:rPr lang="en-US" sz="1400" dirty="0" smtClean="0"/>
              <a:t> banding CACM  </a:t>
            </a:r>
            <a:r>
              <a:rPr lang="en-US" sz="1400" dirty="0" err="1" smtClean="0"/>
              <a:t>tanggal</a:t>
            </a:r>
            <a:r>
              <a:rPr lang="en-US" sz="1400" dirty="0" smtClean="0"/>
              <a:t> 30 </a:t>
            </a:r>
            <a:r>
              <a:rPr lang="en-US" sz="1400" dirty="0" err="1" smtClean="0"/>
              <a:t>Desember</a:t>
            </a:r>
            <a:r>
              <a:rPr lang="en-US" sz="1400" dirty="0" smtClean="0"/>
              <a:t>  2016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335846"/>
            <a:ext cx="746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1219200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57400" y="381000"/>
            <a:ext cx="42672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ALUR PROSES CA</a:t>
            </a:r>
            <a:endParaRPr lang="en-US" sz="2800" dirty="0"/>
          </a:p>
        </p:txBody>
      </p:sp>
    </p:spTree>
  </p:cSld>
  <p:clrMapOvr>
    <a:masterClrMapping/>
  </p:clrMapOvr>
  <p:transition>
    <p:dissolve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2523</TotalTime>
  <Words>694</Words>
  <Application>Microsoft Office PowerPoint</Application>
  <PresentationFormat>On-screen Show (4:3)</PresentationFormat>
  <Paragraphs>129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Flow</vt:lpstr>
      <vt:lpstr>Civic</vt:lpstr>
      <vt:lpstr>IMPLEMENTASI CONTINUOUS AUDITING PADA INSPEKTORAT BKN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MENINGKATKAN KAPABILITAS APIP DALAM MEWUJUDKAN PERAN APIP YANG EFEKTIF</dc:title>
  <dc:creator>Aspire 4730Z</dc:creator>
  <cp:lastModifiedBy>Acer</cp:lastModifiedBy>
  <cp:revision>350</cp:revision>
  <dcterms:created xsi:type="dcterms:W3CDTF">2016-06-25T01:57:49Z</dcterms:created>
  <dcterms:modified xsi:type="dcterms:W3CDTF">2017-01-06T06:46:09Z</dcterms:modified>
</cp:coreProperties>
</file>