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02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EFAEA-DEFC-4E28-984C-AEDF18B4550E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F8409-51AF-4ECA-8F1B-4E6EBFF75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487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23186" indent="-23968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58748" indent="-191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42248" indent="-191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725747" indent="-191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109246" indent="-191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492746" indent="-191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876245" indent="-191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259745" indent="-191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8FFCF54-D884-4750-A347-E1C2C9C00FCF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86304" y="8685114"/>
            <a:ext cx="2970146" cy="45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123" tIns="42062" rIns="84123" bIns="42062" anchor="b"/>
          <a:lstStyle>
            <a:lvl1pPr defTabSz="9953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953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953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953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953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A0D121A0-55DD-41DC-B27C-C81F73C2585E}" type="slidenum">
              <a:rPr lang="en-US" sz="1100"/>
              <a:pPr algn="r" eaLnBrk="1" hangingPunct="1"/>
              <a:t>1</a:t>
            </a:fld>
            <a:endParaRPr lang="en-US" sz="1100"/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8825" cy="3427412"/>
          </a:xfrm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31" y="4341955"/>
            <a:ext cx="5484540" cy="41143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123" tIns="42062" rIns="84123" bIns="42062"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623186" indent="-23968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58748" indent="-191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42248" indent="-191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725747" indent="-191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109246" indent="-191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492746" indent="-191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876245" indent="-191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259745" indent="-191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8FFCF54-D884-4750-A347-E1C2C9C00FCF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86304" y="8685114"/>
            <a:ext cx="2970146" cy="45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123" tIns="42062" rIns="84123" bIns="42062" anchor="b"/>
          <a:lstStyle>
            <a:lvl1pPr defTabSz="9953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953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953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953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953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95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A0D121A0-55DD-41DC-B27C-C81F73C2585E}" type="slidenum">
              <a:rPr lang="en-US" sz="1100"/>
              <a:pPr algn="r" eaLnBrk="1" hangingPunct="1"/>
              <a:t>2</a:t>
            </a:fld>
            <a:endParaRPr lang="en-US" sz="1100"/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8825" cy="3427412"/>
          </a:xfrm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731" y="4341955"/>
            <a:ext cx="5484540" cy="411431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123" tIns="42062" rIns="84123" bIns="42062"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4987-66F3-461C-998E-7E24F1FE233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CAB1-956C-4D39-A0DF-A13F25D3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467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4987-66F3-461C-998E-7E24F1FE233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CAB1-956C-4D39-A0DF-A13F25D3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79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4987-66F3-461C-998E-7E24F1FE233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CAB1-956C-4D39-A0DF-A13F25D3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7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4987-66F3-461C-998E-7E24F1FE233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CAB1-956C-4D39-A0DF-A13F25D3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7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4987-66F3-461C-998E-7E24F1FE233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CAB1-956C-4D39-A0DF-A13F25D3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2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4987-66F3-461C-998E-7E24F1FE233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CAB1-956C-4D39-A0DF-A13F25D3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3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4987-66F3-461C-998E-7E24F1FE233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CAB1-956C-4D39-A0DF-A13F25D3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0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4987-66F3-461C-998E-7E24F1FE233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CAB1-956C-4D39-A0DF-A13F25D3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2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4987-66F3-461C-998E-7E24F1FE233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CAB1-956C-4D39-A0DF-A13F25D3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4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4987-66F3-461C-998E-7E24F1FE233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CAB1-956C-4D39-A0DF-A13F25D3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4987-66F3-461C-998E-7E24F1FE233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CAB1-956C-4D39-A0DF-A13F25D3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48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04987-66F3-461C-998E-7E24F1FE233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5CAB1-956C-4D39-A0DF-A13F25D31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14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1163"/>
            <a:ext cx="9144000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16"/>
          <p:cNvGraphicFramePr>
            <a:graphicFrameLocks noChangeAspect="1"/>
          </p:cNvGraphicFramePr>
          <p:nvPr/>
        </p:nvGraphicFramePr>
        <p:xfrm>
          <a:off x="7815263" y="6110288"/>
          <a:ext cx="11890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orelDRAW" r:id="rId5" imgW="6742080" imgH="2937240" progId="">
                  <p:embed/>
                </p:oleObj>
              </mc:Choice>
              <mc:Fallback>
                <p:oleObj name="CorelDRAW" r:id="rId5" imgW="6742080" imgH="29372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5263" y="6110288"/>
                        <a:ext cx="1189037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Box 7"/>
          <p:cNvSpPr txBox="1">
            <a:spLocks noChangeArrowheads="1"/>
          </p:cNvSpPr>
          <p:nvPr/>
        </p:nvSpPr>
        <p:spPr bwMode="auto">
          <a:xfrm>
            <a:off x="2987675" y="1484313"/>
            <a:ext cx="31035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AU" sz="1200" b="1">
                <a:latin typeface="Times New Roman" pitchFamily="18" charset="0"/>
                <a:cs typeface="Times New Roman" pitchFamily="18" charset="0"/>
              </a:rPr>
              <a:t>BADAN KEPEGAWAIAN NEGARA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3850" y="2636838"/>
            <a:ext cx="8351838" cy="18716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3200" b="1" dirty="0">
                <a:solidFill>
                  <a:schemeClr val="accent2"/>
                </a:solidFill>
                <a:latin typeface="Bodoni MT Black" pitchFamily="18" charset="0"/>
              </a:rPr>
              <a:t>Aplikasi edupak </a:t>
            </a:r>
            <a:r>
              <a:rPr lang="en-US" sz="3200" b="1" dirty="0">
                <a:solidFill>
                  <a:schemeClr val="accent2"/>
                </a:solidFill>
                <a:latin typeface="Bodoni MT Black" pitchFamily="18" charset="0"/>
              </a:rPr>
              <a:t>JFK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accent2"/>
                </a:solidFill>
                <a:latin typeface="Bodoni MT Black" pitchFamily="18" charset="0"/>
              </a:rPr>
              <a:t>(</a:t>
            </a:r>
            <a:r>
              <a:rPr lang="en-US" sz="2400" b="1" dirty="0" err="1">
                <a:solidFill>
                  <a:schemeClr val="accent2"/>
                </a:solidFill>
                <a:latin typeface="Bodoni MT Black" pitchFamily="18" charset="0"/>
              </a:rPr>
              <a:t>Sistem</a:t>
            </a:r>
            <a:r>
              <a:rPr lang="en-US" sz="2400" b="1" dirty="0">
                <a:solidFill>
                  <a:schemeClr val="accent2"/>
                </a:solidFill>
                <a:latin typeface="Bodoni MT Black" pitchFamily="18" charset="0"/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latin typeface="Bodoni MT Black" pitchFamily="18" charset="0"/>
              </a:rPr>
              <a:t>Aplikasi</a:t>
            </a:r>
            <a:r>
              <a:rPr lang="en-US" sz="2400" b="1" dirty="0">
                <a:solidFill>
                  <a:schemeClr val="accent2"/>
                </a:solidFill>
                <a:latin typeface="Bodoni MT Black" pitchFamily="18" charset="0"/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latin typeface="Bodoni MT Black" pitchFamily="18" charset="0"/>
              </a:rPr>
              <a:t>Penilaian</a:t>
            </a:r>
            <a:r>
              <a:rPr lang="en-US" sz="2400" b="1" dirty="0">
                <a:solidFill>
                  <a:schemeClr val="accent2"/>
                </a:solidFill>
                <a:latin typeface="Bodoni MT Black" pitchFamily="18" charset="0"/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latin typeface="Bodoni MT Black" pitchFamily="18" charset="0"/>
              </a:rPr>
              <a:t>dan</a:t>
            </a:r>
            <a:r>
              <a:rPr lang="en-US" sz="2400" b="1" dirty="0">
                <a:solidFill>
                  <a:schemeClr val="accent2"/>
                </a:solidFill>
                <a:latin typeface="Bodoni MT Black" pitchFamily="18" charset="0"/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latin typeface="Bodoni MT Black" pitchFamily="18" charset="0"/>
              </a:rPr>
              <a:t>Penetapan</a:t>
            </a:r>
            <a:r>
              <a:rPr lang="en-US" sz="2400" b="1" dirty="0">
                <a:solidFill>
                  <a:schemeClr val="accent2"/>
                </a:solidFill>
                <a:latin typeface="Bodoni MT Black" pitchFamily="18" charset="0"/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latin typeface="Bodoni MT Black" pitchFamily="18" charset="0"/>
              </a:rPr>
              <a:t>Angka</a:t>
            </a:r>
            <a:r>
              <a:rPr lang="en-US" sz="2400" b="1" dirty="0">
                <a:solidFill>
                  <a:schemeClr val="accent2"/>
                </a:solidFill>
                <a:latin typeface="Bodoni MT Black" pitchFamily="18" charset="0"/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latin typeface="Bodoni MT Black" pitchFamily="18" charset="0"/>
              </a:rPr>
              <a:t>Kredit</a:t>
            </a:r>
            <a:r>
              <a:rPr lang="en-US" sz="2400" b="1" dirty="0">
                <a:solidFill>
                  <a:schemeClr val="accent2"/>
                </a:solidFill>
                <a:latin typeface="Bodoni MT Black" pitchFamily="18" charset="0"/>
              </a:rPr>
              <a:t> J</a:t>
            </a:r>
            <a:r>
              <a:rPr lang="id-ID" sz="2400" b="1" dirty="0">
                <a:solidFill>
                  <a:schemeClr val="accent2"/>
                </a:solidFill>
                <a:latin typeface="Bodoni MT Black" pitchFamily="18" charset="0"/>
              </a:rPr>
              <a:t>abatan Fungsional Analis Kepegawaian</a:t>
            </a:r>
            <a:r>
              <a:rPr lang="en-US" sz="2400" b="1" dirty="0">
                <a:solidFill>
                  <a:schemeClr val="accent2"/>
                </a:solidFill>
                <a:latin typeface="Bodoni MT Black" pitchFamily="18" charset="0"/>
              </a:rPr>
              <a:t>)</a:t>
            </a:r>
          </a:p>
        </p:txBody>
      </p:sp>
      <p:pic>
        <p:nvPicPr>
          <p:cNvPr id="1030" name="Picture 8" descr="image00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76250"/>
            <a:ext cx="8509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6236C78-A5EF-42FD-B9BB-00E57E8357EF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389766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1163"/>
            <a:ext cx="9144000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16"/>
          <p:cNvGraphicFramePr>
            <a:graphicFrameLocks noChangeAspect="1"/>
          </p:cNvGraphicFramePr>
          <p:nvPr/>
        </p:nvGraphicFramePr>
        <p:xfrm>
          <a:off x="7815263" y="6110288"/>
          <a:ext cx="11890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orelDRAW" r:id="rId5" imgW="6742080" imgH="2937240" progId="">
                  <p:embed/>
                </p:oleObj>
              </mc:Choice>
              <mc:Fallback>
                <p:oleObj name="CorelDRAW" r:id="rId5" imgW="6742080" imgH="29372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5263" y="6110288"/>
                        <a:ext cx="1189037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Box 7"/>
          <p:cNvSpPr txBox="1">
            <a:spLocks noChangeArrowheads="1"/>
          </p:cNvSpPr>
          <p:nvPr/>
        </p:nvSpPr>
        <p:spPr bwMode="auto">
          <a:xfrm>
            <a:off x="3006725" y="1143000"/>
            <a:ext cx="31035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AU" sz="1200" b="1" dirty="0">
                <a:latin typeface="Times New Roman" pitchFamily="18" charset="0"/>
                <a:cs typeface="Times New Roman" pitchFamily="18" charset="0"/>
              </a:rPr>
              <a:t>BADAN KEPEGAWAIAN NEGARA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3850" y="2286000"/>
            <a:ext cx="8515350" cy="304800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</a:rPr>
              <a:t>1. </a:t>
            </a:r>
            <a:r>
              <a:rPr lang="id-ID" sz="2800" dirty="0" smtClean="0">
                <a:solidFill>
                  <a:schemeClr val="tx1"/>
                </a:solidFill>
                <a:latin typeface="Calibri" pitchFamily="34" charset="0"/>
              </a:rPr>
              <a:t>Aplikasi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</a:rPr>
              <a:t>E-D</a:t>
            </a:r>
            <a:r>
              <a:rPr lang="id-ID" sz="2800" dirty="0" smtClean="0">
                <a:solidFill>
                  <a:schemeClr val="tx1"/>
                </a:solidFill>
                <a:latin typeface="Calibri" pitchFamily="34" charset="0"/>
              </a:rPr>
              <a:t>upak 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JFK</a:t>
            </a:r>
          </a:p>
          <a:p>
            <a:pPr marL="400050" indent="-57150" algn="just">
              <a:defRPr/>
            </a:pP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</a:rPr>
              <a:t>Penyempurnaan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libri" pitchFamily="34" charset="0"/>
              </a:rPr>
              <a:t>Sistem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Aplikasi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Penilaian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Penetapan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Angka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Kredit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J</a:t>
            </a:r>
            <a:r>
              <a:rPr lang="id-ID" sz="2000" dirty="0">
                <a:solidFill>
                  <a:schemeClr val="tx1"/>
                </a:solidFill>
                <a:latin typeface="Calibri" pitchFamily="34" charset="0"/>
              </a:rPr>
              <a:t>abatan Fungsional Analis Kepegawaian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)</a:t>
            </a:r>
          </a:p>
          <a:p>
            <a:pPr marL="342900" indent="-342900" algn="just">
              <a:spcBef>
                <a:spcPts val="600"/>
              </a:spcBef>
              <a:defRPr/>
            </a:pP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</a:rPr>
              <a:t>2. </a:t>
            </a:r>
            <a:r>
              <a:rPr lang="en-US" sz="2800" dirty="0" err="1" smtClean="0">
                <a:latin typeface="Calibri" pitchFamily="34" charset="0"/>
              </a:rPr>
              <a:t>Kerjasama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Penyelenggaraan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Diklat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Jabatan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Fungsional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Kepegawaian</a:t>
            </a:r>
            <a:r>
              <a:rPr lang="en-US" sz="2800" dirty="0" smtClean="0">
                <a:latin typeface="Calibri" pitchFamily="34" charset="0"/>
              </a:rPr>
              <a:t> BKN (</a:t>
            </a:r>
            <a:r>
              <a:rPr lang="en-US" sz="2800" dirty="0" err="1" smtClean="0">
                <a:latin typeface="Calibri" pitchFamily="34" charset="0"/>
              </a:rPr>
              <a:t>Pusbinjak</a:t>
            </a:r>
            <a:r>
              <a:rPr lang="en-US" sz="2800" dirty="0" smtClean="0">
                <a:latin typeface="Calibri" pitchFamily="34" charset="0"/>
              </a:rPr>
              <a:t> BKN) </a:t>
            </a:r>
            <a:r>
              <a:rPr lang="en-US" sz="2800" dirty="0" err="1" smtClean="0">
                <a:latin typeface="Calibri" pitchFamily="34" charset="0"/>
              </a:rPr>
              <a:t>Dengan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Perguruan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Tinggi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Negeri</a:t>
            </a:r>
            <a:r>
              <a:rPr lang="en-US" sz="2800" dirty="0" smtClean="0">
                <a:latin typeface="Calibri" pitchFamily="34" charset="0"/>
              </a:rPr>
              <a:t>.</a:t>
            </a:r>
            <a:endParaRPr lang="en-US" sz="2800" dirty="0">
              <a:solidFill>
                <a:schemeClr val="accent2"/>
              </a:solidFill>
              <a:latin typeface="Calibri" pitchFamily="34" charset="0"/>
            </a:endParaRPr>
          </a:p>
        </p:txBody>
      </p:sp>
      <p:pic>
        <p:nvPicPr>
          <p:cNvPr id="1030" name="Picture 8" descr="image00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152400"/>
            <a:ext cx="8509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850" y="1654314"/>
            <a:ext cx="8515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latin typeface="Baskerville Old Face" pitchFamily="18" charset="0"/>
              </a:rPr>
              <a:t>INOVASI DI LINGKUNGAN PUSAT PEMBINAAN JABATAN FUNGSIONAL KEPEGAWAIAN 2017:</a:t>
            </a:r>
            <a:endParaRPr lang="en-US" sz="2000" dirty="0">
              <a:latin typeface="Baskerville Old Face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52750" y="62484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Baskerville Old Face" pitchFamily="18" charset="0"/>
              </a:rPr>
              <a:t>Cililitan</a:t>
            </a:r>
            <a:r>
              <a:rPr lang="en-US" dirty="0" smtClean="0">
                <a:latin typeface="Baskerville Old Face" pitchFamily="18" charset="0"/>
              </a:rPr>
              <a:t>, 5 </a:t>
            </a:r>
            <a:r>
              <a:rPr lang="en-US" dirty="0" err="1" smtClean="0">
                <a:latin typeface="Baskerville Old Face" pitchFamily="18" charset="0"/>
              </a:rPr>
              <a:t>Januari</a:t>
            </a:r>
            <a:r>
              <a:rPr lang="en-US" dirty="0" smtClean="0">
                <a:latin typeface="Baskerville Old Face" pitchFamily="18" charset="0"/>
              </a:rPr>
              <a:t> 2017</a:t>
            </a:r>
            <a:endParaRPr lang="en-US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4310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82</Words>
  <Application>Microsoft Office PowerPoint</Application>
  <PresentationFormat>On-screen Show (4:3)</PresentationFormat>
  <Paragraphs>14</Paragraphs>
  <Slides>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CorelDRAW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2017-01-05T05:52:14Z</dcterms:created>
  <dcterms:modified xsi:type="dcterms:W3CDTF">2017-01-05T06:09:46Z</dcterms:modified>
</cp:coreProperties>
</file>