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9"/>
  </p:notesMasterIdLst>
  <p:handoutMasterIdLst>
    <p:handoutMasterId r:id="rId10"/>
  </p:handoutMasterIdLst>
  <p:sldIdLst>
    <p:sldId id="256" r:id="rId3"/>
    <p:sldId id="314" r:id="rId4"/>
    <p:sldId id="271" r:id="rId5"/>
    <p:sldId id="313" r:id="rId6"/>
    <p:sldId id="299" r:id="rId7"/>
    <p:sldId id="288" r:id="rId8"/>
  </p:sldIdLst>
  <p:sldSz cx="18286413" cy="10287000"/>
  <p:notesSz cx="6881813" cy="9296400"/>
  <p:defaultTextStyle>
    <a:defPPr>
      <a:defRPr lang="en-US"/>
    </a:defPPr>
    <a:lvl1pPr marL="0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1pPr>
    <a:lvl2pPr marL="816325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2pPr>
    <a:lvl3pPr marL="1632649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3pPr>
    <a:lvl4pPr marL="2448972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4pPr>
    <a:lvl5pPr marL="3265296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5pPr>
    <a:lvl6pPr marL="4081621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6pPr>
    <a:lvl7pPr marL="4897944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7pPr>
    <a:lvl8pPr marL="5714268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8pPr>
    <a:lvl9pPr marL="6530593" algn="l" defTabSz="1632649" rtl="0" eaLnBrk="1" latinLnBrk="0" hangingPunct="1">
      <a:defRPr sz="3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864" autoAdjust="0"/>
    <p:restoredTop sz="92920" autoAdjust="0"/>
  </p:normalViewPr>
  <p:slideViewPr>
    <p:cSldViewPr>
      <p:cViewPr>
        <p:scale>
          <a:sx n="37" d="100"/>
          <a:sy n="37" d="100"/>
        </p:scale>
        <p:origin x="-2010" y="-1092"/>
      </p:cViewPr>
      <p:guideLst>
        <p:guide orient="horz" pos="324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846" y="-102"/>
      </p:cViewPr>
      <p:guideLst>
        <p:guide orient="horz" pos="2928"/>
        <p:guide pos="216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54ACBE-B0F4-46D7-A6F8-C1B3CEC3EA6D}" type="doc">
      <dgm:prSet loTypeId="urn:microsoft.com/office/officeart/2005/8/layout/radial1" loCatId="cycle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97934F90-330E-4422-8299-CA4F24AE99A6}">
      <dgm:prSet phldrT="[Text]" custT="1"/>
      <dgm:spPr/>
      <dgm:t>
        <a:bodyPr/>
        <a:lstStyle/>
        <a:p>
          <a:r>
            <a:rPr lang="en-US" sz="1600" dirty="0" smtClean="0">
              <a:solidFill>
                <a:srgbClr val="FF0000"/>
              </a:solidFill>
              <a:latin typeface="AR JULIAN" pitchFamily="2" charset="0"/>
            </a:rPr>
            <a:t>Workshop </a:t>
          </a:r>
          <a:r>
            <a:rPr lang="en-US" sz="1600" dirty="0" err="1" smtClean="0">
              <a:solidFill>
                <a:srgbClr val="FF0000"/>
              </a:solidFill>
              <a:latin typeface="AR JULIAN" pitchFamily="2" charset="0"/>
            </a:rPr>
            <a:t>Pemeriksaan</a:t>
          </a:r>
          <a:endParaRPr lang="en-US" sz="1600" dirty="0">
            <a:solidFill>
              <a:srgbClr val="FF0000"/>
            </a:solidFill>
            <a:latin typeface="AR JULIAN" pitchFamily="2" charset="0"/>
          </a:endParaRPr>
        </a:p>
      </dgm:t>
    </dgm:pt>
    <dgm:pt modelId="{915BBB82-E8F0-4F00-9EC6-AE7930C40A42}" type="parTrans" cxnId="{BDF0D9B7-4920-494C-A8F1-883489EF0017}">
      <dgm:prSet/>
      <dgm:spPr/>
      <dgm:t>
        <a:bodyPr/>
        <a:lstStyle/>
        <a:p>
          <a:endParaRPr lang="en-US"/>
        </a:p>
      </dgm:t>
    </dgm:pt>
    <dgm:pt modelId="{7E27CC60-F821-4900-8D31-EEE8B16ACA0D}" type="sibTrans" cxnId="{BDF0D9B7-4920-494C-A8F1-883489EF0017}">
      <dgm:prSet/>
      <dgm:spPr/>
      <dgm:t>
        <a:bodyPr/>
        <a:lstStyle/>
        <a:p>
          <a:endParaRPr lang="en-US"/>
        </a:p>
      </dgm:t>
    </dgm:pt>
    <dgm:pt modelId="{A427A3E7-6C55-4918-AC8F-3BC4F4BD7DF5}">
      <dgm:prSet phldrT="[Text]" custT="1"/>
      <dgm:spPr/>
      <dgm:t>
        <a:bodyPr/>
        <a:lstStyle/>
        <a:p>
          <a:r>
            <a:rPr lang="en-US" sz="1800" dirty="0" err="1" smtClean="0"/>
            <a:t>Lingkup</a:t>
          </a:r>
          <a:r>
            <a:rPr lang="en-US" sz="1800" dirty="0" smtClean="0"/>
            <a:t> </a:t>
          </a:r>
          <a:r>
            <a:rPr lang="en-US" sz="1800" dirty="0" err="1" smtClean="0"/>
            <a:t>Kerja</a:t>
          </a:r>
          <a:r>
            <a:rPr lang="en-US" sz="1800" dirty="0" smtClean="0"/>
            <a:t> Audit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Kepegawaian</a:t>
          </a:r>
          <a:r>
            <a:rPr lang="en-US" sz="1800" dirty="0" smtClean="0"/>
            <a:t> </a:t>
          </a:r>
          <a:endParaRPr lang="en-US" sz="1800" dirty="0"/>
        </a:p>
      </dgm:t>
    </dgm:pt>
    <dgm:pt modelId="{D8C665FA-F131-4BF8-94FF-D5200B0AC183}" type="parTrans" cxnId="{0777E757-3393-4926-926A-B553B49AB63D}">
      <dgm:prSet/>
      <dgm:spPr/>
      <dgm:t>
        <a:bodyPr/>
        <a:lstStyle/>
        <a:p>
          <a:endParaRPr lang="en-US"/>
        </a:p>
      </dgm:t>
    </dgm:pt>
    <dgm:pt modelId="{569E9B0C-1660-4260-9BFA-E6483C438950}" type="sibTrans" cxnId="{0777E757-3393-4926-926A-B553B49AB63D}">
      <dgm:prSet/>
      <dgm:spPr/>
      <dgm:t>
        <a:bodyPr/>
        <a:lstStyle/>
        <a:p>
          <a:endParaRPr lang="en-US"/>
        </a:p>
      </dgm:t>
    </dgm:pt>
    <dgm:pt modelId="{4381F521-992D-4639-9178-2F10D9466C45}">
      <dgm:prSet phldrT="[Text]" custT="1"/>
      <dgm:spPr/>
      <dgm:t>
        <a:bodyPr/>
        <a:lstStyle/>
        <a:p>
          <a:pPr algn="ctr"/>
          <a:r>
            <a:rPr lang="en-US" sz="1800" dirty="0" smtClean="0"/>
            <a:t> </a:t>
          </a:r>
          <a:r>
            <a:rPr lang="en-US" sz="1800" dirty="0" err="1" smtClean="0"/>
            <a:t>Kriteria</a:t>
          </a:r>
          <a:r>
            <a:rPr lang="en-US" sz="1800" dirty="0" smtClean="0"/>
            <a:t> Audit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Kepegawaian</a:t>
          </a:r>
          <a:endParaRPr lang="en-US" sz="1800" dirty="0"/>
        </a:p>
      </dgm:t>
    </dgm:pt>
    <dgm:pt modelId="{069B287A-3F22-4F19-BB12-1A7293F02C98}" type="parTrans" cxnId="{2F49A397-3436-4A2C-B32A-D2F6ECF362EA}">
      <dgm:prSet/>
      <dgm:spPr/>
      <dgm:t>
        <a:bodyPr/>
        <a:lstStyle/>
        <a:p>
          <a:endParaRPr lang="en-US"/>
        </a:p>
      </dgm:t>
    </dgm:pt>
    <dgm:pt modelId="{46E83EA5-5971-4475-AB86-939CABEB588B}" type="sibTrans" cxnId="{2F49A397-3436-4A2C-B32A-D2F6ECF362EA}">
      <dgm:prSet/>
      <dgm:spPr/>
      <dgm:t>
        <a:bodyPr/>
        <a:lstStyle/>
        <a:p>
          <a:endParaRPr lang="en-US"/>
        </a:p>
      </dgm:t>
    </dgm:pt>
    <dgm:pt modelId="{388BEEBC-B861-43B8-96DA-DD9C25311D9A}">
      <dgm:prSet phldrT="[Text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sz="1800" dirty="0" err="1" smtClean="0"/>
            <a:t>Standart</a:t>
          </a:r>
          <a:r>
            <a:rPr lang="en-US" sz="1800" dirty="0" smtClean="0"/>
            <a:t> </a:t>
          </a:r>
          <a:r>
            <a:rPr lang="en-US" sz="1800" dirty="0" err="1" smtClean="0"/>
            <a:t>Umum</a:t>
          </a:r>
          <a:r>
            <a:rPr lang="en-US" sz="1800" dirty="0" smtClean="0"/>
            <a:t> Audit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Kepegawaian</a:t>
          </a:r>
          <a:endParaRPr lang="en-US" sz="1800" dirty="0"/>
        </a:p>
      </dgm:t>
    </dgm:pt>
    <dgm:pt modelId="{C5ED036F-0EBC-425F-89DC-6C93CEE3210C}" type="parTrans" cxnId="{B3A2FEA1-6EA8-4E13-B28D-5E28CB4952A7}">
      <dgm:prSet/>
      <dgm:spPr/>
      <dgm:t>
        <a:bodyPr/>
        <a:lstStyle/>
        <a:p>
          <a:endParaRPr lang="en-US"/>
        </a:p>
      </dgm:t>
    </dgm:pt>
    <dgm:pt modelId="{35B407B7-D23D-4912-8A00-05F4F40A80D3}" type="sibTrans" cxnId="{B3A2FEA1-6EA8-4E13-B28D-5E28CB4952A7}">
      <dgm:prSet/>
      <dgm:spPr/>
      <dgm:t>
        <a:bodyPr/>
        <a:lstStyle/>
        <a:p>
          <a:endParaRPr lang="en-US"/>
        </a:p>
      </dgm:t>
    </dgm:pt>
    <dgm:pt modelId="{B3FD85EC-2D02-4756-B001-CA1A9240E5BE}">
      <dgm:prSet phldrT="[Text]" custT="1"/>
      <dgm:spPr/>
      <dgm:t>
        <a:bodyPr/>
        <a:lstStyle/>
        <a:p>
          <a:r>
            <a:rPr lang="en-US" sz="1800" dirty="0" err="1" smtClean="0"/>
            <a:t>Prinsip</a:t>
          </a:r>
          <a:r>
            <a:rPr lang="en-US" sz="1800" dirty="0" smtClean="0"/>
            <a:t> </a:t>
          </a:r>
          <a:r>
            <a:rPr lang="en-US" sz="1800" dirty="0" err="1" smtClean="0"/>
            <a:t>Dasar</a:t>
          </a:r>
          <a:r>
            <a:rPr lang="en-US" sz="1800" dirty="0" smtClean="0"/>
            <a:t> Audit </a:t>
          </a:r>
          <a:r>
            <a:rPr lang="en-US" sz="1800" dirty="0" err="1" smtClean="0"/>
            <a:t>Manajemen</a:t>
          </a:r>
          <a:r>
            <a:rPr lang="en-US" sz="1800" dirty="0" smtClean="0"/>
            <a:t> </a:t>
          </a:r>
          <a:r>
            <a:rPr lang="en-US" sz="1800" dirty="0" err="1" smtClean="0"/>
            <a:t>Kepegawaian</a:t>
          </a:r>
          <a:endParaRPr lang="en-US" sz="1800" dirty="0"/>
        </a:p>
      </dgm:t>
    </dgm:pt>
    <dgm:pt modelId="{4160A7FB-489A-4BB3-9CC3-1ED82C6CD136}" type="parTrans" cxnId="{46F9D0E5-CED9-4F14-BAF2-A961D014FD25}">
      <dgm:prSet/>
      <dgm:spPr/>
      <dgm:t>
        <a:bodyPr/>
        <a:lstStyle/>
        <a:p>
          <a:endParaRPr lang="en-US"/>
        </a:p>
      </dgm:t>
    </dgm:pt>
    <dgm:pt modelId="{A1D60317-3D4A-4D84-9C64-5DF99951BE3D}" type="sibTrans" cxnId="{46F9D0E5-CED9-4F14-BAF2-A961D014FD25}">
      <dgm:prSet/>
      <dgm:spPr/>
      <dgm:t>
        <a:bodyPr/>
        <a:lstStyle/>
        <a:p>
          <a:endParaRPr lang="en-US"/>
        </a:p>
      </dgm:t>
    </dgm:pt>
    <dgm:pt modelId="{4446243E-1B1E-4E95-AF7F-FE59F8A92B3A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endParaRPr lang="en-US" sz="1800" dirty="0" smtClean="0"/>
        </a:p>
        <a:p>
          <a:pPr algn="ctr"/>
          <a:endParaRPr lang="en-US" sz="1800" dirty="0" smtClean="0"/>
        </a:p>
        <a:p>
          <a:pPr algn="ctr"/>
          <a:r>
            <a:rPr lang="en-US" sz="1800" dirty="0" err="1" smtClean="0">
              <a:solidFill>
                <a:schemeClr val="tx1">
                  <a:lumMod val="75000"/>
                </a:schemeClr>
              </a:solidFill>
            </a:rPr>
            <a:t>Jenis</a:t>
          </a:r>
          <a:r>
            <a:rPr lang="en-US" sz="1800" dirty="0" smtClean="0">
              <a:solidFill>
                <a:schemeClr val="tx1">
                  <a:lumMod val="75000"/>
                </a:schemeClr>
              </a:solidFill>
            </a:rPr>
            <a:t> &amp; </a:t>
          </a:r>
          <a:r>
            <a:rPr lang="en-US" sz="1800" dirty="0" err="1" smtClean="0">
              <a:solidFill>
                <a:schemeClr val="tx1">
                  <a:lumMod val="75000"/>
                </a:schemeClr>
              </a:solidFill>
            </a:rPr>
            <a:t>Tahapan</a:t>
          </a:r>
          <a:r>
            <a:rPr lang="en-US" sz="1800" dirty="0" smtClean="0">
              <a:solidFill>
                <a:schemeClr val="tx1">
                  <a:lumMod val="75000"/>
                </a:schemeClr>
              </a:solidFill>
            </a:rPr>
            <a:t> Audit </a:t>
          </a:r>
          <a:r>
            <a:rPr lang="en-US" sz="1800" dirty="0" err="1" smtClean="0">
              <a:solidFill>
                <a:schemeClr val="tx1">
                  <a:lumMod val="75000"/>
                </a:schemeClr>
              </a:solidFill>
            </a:rPr>
            <a:t>Manajemen</a:t>
          </a:r>
          <a:r>
            <a:rPr lang="en-US" sz="1800" dirty="0" smtClean="0">
              <a:solidFill>
                <a:schemeClr val="tx1">
                  <a:lumMod val="75000"/>
                </a:schemeClr>
              </a:solidFill>
            </a:rPr>
            <a:t> </a:t>
          </a:r>
          <a:r>
            <a:rPr lang="en-US" sz="1800" dirty="0" err="1" smtClean="0">
              <a:solidFill>
                <a:schemeClr val="tx1">
                  <a:lumMod val="75000"/>
                </a:schemeClr>
              </a:solidFill>
            </a:rPr>
            <a:t>Kepegawaian</a:t>
          </a:r>
          <a:endParaRPr lang="en-US" sz="1800" dirty="0">
            <a:solidFill>
              <a:schemeClr val="tx1">
                <a:lumMod val="75000"/>
              </a:schemeClr>
            </a:solidFill>
          </a:endParaRPr>
        </a:p>
      </dgm:t>
    </dgm:pt>
    <dgm:pt modelId="{C325870C-5679-4B52-9D28-FC59424ADC0E}" type="parTrans" cxnId="{E6D65BC3-FE56-4242-90BC-6FEE596CEBB8}">
      <dgm:prSet/>
      <dgm:spPr/>
      <dgm:t>
        <a:bodyPr/>
        <a:lstStyle/>
        <a:p>
          <a:endParaRPr lang="en-US"/>
        </a:p>
      </dgm:t>
    </dgm:pt>
    <dgm:pt modelId="{570787C4-CF1D-4ECB-B571-3EECB5E5F316}" type="sibTrans" cxnId="{E6D65BC3-FE56-4242-90BC-6FEE596CEBB8}">
      <dgm:prSet/>
      <dgm:spPr/>
      <dgm:t>
        <a:bodyPr/>
        <a:lstStyle/>
        <a:p>
          <a:endParaRPr lang="en-US"/>
        </a:p>
      </dgm:t>
    </dgm:pt>
    <dgm:pt modelId="{7F9C9157-4B6D-4E61-A1E0-FA3FAF15BAF5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 dirty="0">
            <a:solidFill>
              <a:schemeClr val="accent6">
                <a:lumMod val="75000"/>
              </a:schemeClr>
            </a:solidFill>
          </a:endParaRPr>
        </a:p>
      </dgm:t>
    </dgm:pt>
    <dgm:pt modelId="{BF212AB2-189E-4BDE-81DC-3990D5C4A2CA}" type="parTrans" cxnId="{1BDBC904-78CC-413E-9208-7A8820EAA9BA}">
      <dgm:prSet/>
      <dgm:spPr/>
      <dgm:t>
        <a:bodyPr/>
        <a:lstStyle/>
        <a:p>
          <a:endParaRPr lang="en-US"/>
        </a:p>
      </dgm:t>
    </dgm:pt>
    <dgm:pt modelId="{8C7D22C4-089D-4A4B-9692-6C4E91676F77}" type="sibTrans" cxnId="{1BDBC904-78CC-413E-9208-7A8820EAA9BA}">
      <dgm:prSet/>
      <dgm:spPr/>
      <dgm:t>
        <a:bodyPr/>
        <a:lstStyle/>
        <a:p>
          <a:endParaRPr lang="en-US"/>
        </a:p>
      </dgm:t>
    </dgm:pt>
    <dgm:pt modelId="{DA04BE80-EF8F-411A-A44C-C8A91A2F4591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 dirty="0"/>
        </a:p>
      </dgm:t>
    </dgm:pt>
    <dgm:pt modelId="{322B1572-1D4E-4776-BFC6-E4BEF3FB9A61}" type="parTrans" cxnId="{15603A8F-32C9-4594-8E24-67BB0852991E}">
      <dgm:prSet/>
      <dgm:spPr/>
      <dgm:t>
        <a:bodyPr/>
        <a:lstStyle/>
        <a:p>
          <a:endParaRPr lang="en-US"/>
        </a:p>
      </dgm:t>
    </dgm:pt>
    <dgm:pt modelId="{31134A03-FA4B-4431-A550-36ACA2D640F8}" type="sibTrans" cxnId="{15603A8F-32C9-4594-8E24-67BB0852991E}">
      <dgm:prSet/>
      <dgm:spPr/>
      <dgm:t>
        <a:bodyPr/>
        <a:lstStyle/>
        <a:p>
          <a:endParaRPr lang="en-US"/>
        </a:p>
      </dgm:t>
    </dgm:pt>
    <dgm:pt modelId="{CED7AD6B-D30F-4817-BD0E-5176D858B9D6}">
      <dgm:prSet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 dirty="0"/>
        </a:p>
      </dgm:t>
    </dgm:pt>
    <dgm:pt modelId="{6DCD408A-EC1A-411E-8C58-314D210B1097}" type="parTrans" cxnId="{40FF50EC-6367-489B-B262-AD2F802008AF}">
      <dgm:prSet/>
      <dgm:spPr/>
      <dgm:t>
        <a:bodyPr/>
        <a:lstStyle/>
        <a:p>
          <a:endParaRPr lang="en-US"/>
        </a:p>
      </dgm:t>
    </dgm:pt>
    <dgm:pt modelId="{CF9D5B14-633B-4E59-9C8F-2E1422219290}" type="sibTrans" cxnId="{40FF50EC-6367-489B-B262-AD2F802008AF}">
      <dgm:prSet/>
      <dgm:spPr/>
      <dgm:t>
        <a:bodyPr/>
        <a:lstStyle/>
        <a:p>
          <a:endParaRPr lang="en-US"/>
        </a:p>
      </dgm:t>
    </dgm:pt>
    <dgm:pt modelId="{2116950A-72C7-4E31-9D11-9E99744D5BCA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endParaRPr lang="en-US" sz="1800" dirty="0" smtClean="0"/>
        </a:p>
        <a:p>
          <a:pPr algn="ctr"/>
          <a:endParaRPr lang="en-US" sz="1800" dirty="0" smtClean="0"/>
        </a:p>
        <a:p>
          <a:pPr algn="ctr"/>
          <a:r>
            <a:rPr lang="en-US" sz="1800" dirty="0" err="1" smtClean="0"/>
            <a:t>Pelaporan</a:t>
          </a:r>
          <a:r>
            <a:rPr lang="en-US" sz="1800" dirty="0" smtClean="0"/>
            <a:t> </a:t>
          </a:r>
          <a:r>
            <a:rPr lang="en-US" sz="1800" dirty="0" err="1" smtClean="0"/>
            <a:t>Hasil</a:t>
          </a:r>
          <a:r>
            <a:rPr lang="en-US" sz="1800" dirty="0" smtClean="0"/>
            <a:t> Audit </a:t>
          </a:r>
          <a:endParaRPr lang="en-US" sz="1800" dirty="0"/>
        </a:p>
      </dgm:t>
    </dgm:pt>
    <dgm:pt modelId="{9170B96C-359E-430E-9C30-AED7355531B7}" type="parTrans" cxnId="{F306F3E3-3123-4FF8-9D36-5C243A0388E7}">
      <dgm:prSet/>
      <dgm:spPr/>
      <dgm:t>
        <a:bodyPr/>
        <a:lstStyle/>
        <a:p>
          <a:endParaRPr lang="en-US"/>
        </a:p>
      </dgm:t>
    </dgm:pt>
    <dgm:pt modelId="{02B5491E-14F8-4E4D-B5A2-21D6E9DC9669}" type="sibTrans" cxnId="{F306F3E3-3123-4FF8-9D36-5C243A0388E7}">
      <dgm:prSet/>
      <dgm:spPr/>
      <dgm:t>
        <a:bodyPr/>
        <a:lstStyle/>
        <a:p>
          <a:endParaRPr lang="en-US"/>
        </a:p>
      </dgm:t>
    </dgm:pt>
    <dgm:pt modelId="{B1E8D93F-E357-41F0-9EA3-9153604112FE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/>
        </a:p>
      </dgm:t>
    </dgm:pt>
    <dgm:pt modelId="{8276CF83-5FA0-499A-AAB7-2E0AA42FE62E}" type="parTrans" cxnId="{3882FBA2-1B86-468E-A20E-327FF2C439AA}">
      <dgm:prSet/>
      <dgm:spPr/>
      <dgm:t>
        <a:bodyPr/>
        <a:lstStyle/>
        <a:p>
          <a:endParaRPr lang="en-US"/>
        </a:p>
      </dgm:t>
    </dgm:pt>
    <dgm:pt modelId="{BB4C013F-A132-415B-AB08-C31C9FBC4115}" type="sibTrans" cxnId="{3882FBA2-1B86-468E-A20E-327FF2C439AA}">
      <dgm:prSet/>
      <dgm:spPr/>
      <dgm:t>
        <a:bodyPr/>
        <a:lstStyle/>
        <a:p>
          <a:endParaRPr lang="en-US"/>
        </a:p>
      </dgm:t>
    </dgm:pt>
    <dgm:pt modelId="{15817F5F-B602-4958-86B7-552AB51B62A4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/>
        </a:p>
      </dgm:t>
    </dgm:pt>
    <dgm:pt modelId="{CB44C6F1-DB59-4599-A75E-10E9943D46EB}" type="parTrans" cxnId="{6D3A5ADF-EF72-45EA-9596-7DF97DD5E0A5}">
      <dgm:prSet/>
      <dgm:spPr/>
      <dgm:t>
        <a:bodyPr/>
        <a:lstStyle/>
        <a:p>
          <a:endParaRPr lang="en-US"/>
        </a:p>
      </dgm:t>
    </dgm:pt>
    <dgm:pt modelId="{F9B722D6-5FEC-4AB2-89C6-323E750FFC85}" type="sibTrans" cxnId="{6D3A5ADF-EF72-45EA-9596-7DF97DD5E0A5}">
      <dgm:prSet/>
      <dgm:spPr/>
      <dgm:t>
        <a:bodyPr/>
        <a:lstStyle/>
        <a:p>
          <a:endParaRPr lang="en-US"/>
        </a:p>
      </dgm:t>
    </dgm:pt>
    <dgm:pt modelId="{9973994B-7ABB-4547-878C-8A2D0C1CB90A}">
      <dgm:prSet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pPr algn="l"/>
          <a:endParaRPr lang="en-US" sz="1800" dirty="0"/>
        </a:p>
      </dgm:t>
    </dgm:pt>
    <dgm:pt modelId="{0C89E46B-89D1-4F9A-98E9-FD27DA8C8C19}" type="parTrans" cxnId="{1B053514-8442-4AA5-925A-24125433C229}">
      <dgm:prSet/>
      <dgm:spPr/>
      <dgm:t>
        <a:bodyPr/>
        <a:lstStyle/>
        <a:p>
          <a:endParaRPr lang="en-US"/>
        </a:p>
      </dgm:t>
    </dgm:pt>
    <dgm:pt modelId="{BB2629A4-DCEF-4BA2-BF5D-E2F79C3FA398}" type="sibTrans" cxnId="{1B053514-8442-4AA5-925A-24125433C229}">
      <dgm:prSet/>
      <dgm:spPr/>
      <dgm:t>
        <a:bodyPr/>
        <a:lstStyle/>
        <a:p>
          <a:endParaRPr lang="en-US"/>
        </a:p>
      </dgm:t>
    </dgm:pt>
    <dgm:pt modelId="{90B88EF8-DDA9-45F0-96EB-A1BE678C2294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endParaRPr lang="en-US" sz="1600" dirty="0" smtClean="0"/>
        </a:p>
        <a:p>
          <a:pPr algn="ctr"/>
          <a:endParaRPr lang="en-US" sz="1600" dirty="0" smtClean="0"/>
        </a:p>
        <a:p>
          <a:pPr algn="ctr"/>
          <a:r>
            <a:rPr lang="en-US" sz="1600" dirty="0" err="1" smtClean="0"/>
            <a:t>Prosedur</a:t>
          </a:r>
          <a:r>
            <a:rPr lang="en-US" sz="1600" dirty="0" smtClean="0"/>
            <a:t> </a:t>
          </a:r>
          <a:r>
            <a:rPr lang="en-US" sz="1600" dirty="0" err="1" smtClean="0"/>
            <a:t>Pelaksanaan</a:t>
          </a:r>
          <a:r>
            <a:rPr lang="en-US" sz="1600" dirty="0" smtClean="0"/>
            <a:t> Audit </a:t>
          </a:r>
          <a:r>
            <a:rPr lang="en-US" sz="1600" dirty="0" err="1" smtClean="0"/>
            <a:t>Manajemen</a:t>
          </a:r>
          <a:r>
            <a:rPr lang="en-US" sz="1600" dirty="0" smtClean="0"/>
            <a:t> </a:t>
          </a:r>
          <a:r>
            <a:rPr lang="en-US" sz="1600" dirty="0" err="1" smtClean="0"/>
            <a:t>Kepegawaian</a:t>
          </a:r>
          <a:r>
            <a:rPr lang="en-US" sz="1600" dirty="0" smtClean="0"/>
            <a:t> </a:t>
          </a:r>
          <a:endParaRPr lang="en-US" sz="1600" dirty="0"/>
        </a:p>
      </dgm:t>
    </dgm:pt>
    <dgm:pt modelId="{C0D1EA24-0856-4F42-BB0D-59A5CC2E235C}" type="parTrans" cxnId="{AFD8DF0F-C9F9-424E-883D-8E36D0DFC8B2}">
      <dgm:prSet/>
      <dgm:spPr/>
      <dgm:t>
        <a:bodyPr/>
        <a:lstStyle/>
        <a:p>
          <a:endParaRPr lang="en-US"/>
        </a:p>
      </dgm:t>
    </dgm:pt>
    <dgm:pt modelId="{074DD824-B432-4FAD-A3A4-ABDFC0F1A5CB}" type="sibTrans" cxnId="{AFD8DF0F-C9F9-424E-883D-8E36D0DFC8B2}">
      <dgm:prSet/>
      <dgm:spPr/>
      <dgm:t>
        <a:bodyPr/>
        <a:lstStyle/>
        <a:p>
          <a:endParaRPr lang="en-US"/>
        </a:p>
      </dgm:t>
    </dgm:pt>
    <dgm:pt modelId="{04A0A7E9-D51A-4D85-8B33-96732F4549C1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600"/>
        </a:p>
      </dgm:t>
    </dgm:pt>
    <dgm:pt modelId="{021F4478-0126-4946-A38C-C5D2C7C2D10A}" type="parTrans" cxnId="{635B3451-EA90-4287-8D03-B749162DCF1F}">
      <dgm:prSet/>
      <dgm:spPr/>
      <dgm:t>
        <a:bodyPr/>
        <a:lstStyle/>
        <a:p>
          <a:endParaRPr lang="en-US"/>
        </a:p>
      </dgm:t>
    </dgm:pt>
    <dgm:pt modelId="{CD4871DF-FF11-4EA1-8A31-B4F46C10B589}" type="sibTrans" cxnId="{635B3451-EA90-4287-8D03-B749162DCF1F}">
      <dgm:prSet/>
      <dgm:spPr/>
      <dgm:t>
        <a:bodyPr/>
        <a:lstStyle/>
        <a:p>
          <a:endParaRPr lang="en-US"/>
        </a:p>
      </dgm:t>
    </dgm:pt>
    <dgm:pt modelId="{0FF03E8C-0085-4335-BD0E-37E0E5261E1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600"/>
        </a:p>
      </dgm:t>
    </dgm:pt>
    <dgm:pt modelId="{41E2534C-0DBF-458F-B3EF-DA9250A8129B}" type="parTrans" cxnId="{7A98AFA9-DAC5-413D-BD31-682DB11CC2D2}">
      <dgm:prSet/>
      <dgm:spPr/>
      <dgm:t>
        <a:bodyPr/>
        <a:lstStyle/>
        <a:p>
          <a:endParaRPr lang="en-US"/>
        </a:p>
      </dgm:t>
    </dgm:pt>
    <dgm:pt modelId="{B4606808-83BC-43F1-B665-3EA6DD67421C}" type="sibTrans" cxnId="{7A98AFA9-DAC5-413D-BD31-682DB11CC2D2}">
      <dgm:prSet/>
      <dgm:spPr/>
      <dgm:t>
        <a:bodyPr/>
        <a:lstStyle/>
        <a:p>
          <a:endParaRPr lang="en-US"/>
        </a:p>
      </dgm:t>
    </dgm:pt>
    <dgm:pt modelId="{140CFCA6-08FB-49CB-BD58-37E62A39508D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endParaRPr lang="en-US" sz="1600" dirty="0"/>
        </a:p>
      </dgm:t>
    </dgm:pt>
    <dgm:pt modelId="{F14A1BB4-226B-4678-9771-8BC525F6FBB3}" type="parTrans" cxnId="{E08A60FC-5669-448C-B3B3-838DB4545BA2}">
      <dgm:prSet/>
      <dgm:spPr/>
      <dgm:t>
        <a:bodyPr/>
        <a:lstStyle/>
        <a:p>
          <a:endParaRPr lang="en-US"/>
        </a:p>
      </dgm:t>
    </dgm:pt>
    <dgm:pt modelId="{51E05F49-CC17-4783-BD30-E432B0E53F3C}" type="sibTrans" cxnId="{E08A60FC-5669-448C-B3B3-838DB4545BA2}">
      <dgm:prSet/>
      <dgm:spPr/>
      <dgm:t>
        <a:bodyPr/>
        <a:lstStyle/>
        <a:p>
          <a:endParaRPr lang="en-US"/>
        </a:p>
      </dgm:t>
    </dgm:pt>
    <dgm:pt modelId="{059CC8F6-A354-46CF-9520-A8E8391FEFE5}" type="pres">
      <dgm:prSet presAssocID="{C354ACBE-B0F4-46D7-A6F8-C1B3CEC3EA6D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2FDD196-C8A3-4210-8787-708A72B7D16C}" type="pres">
      <dgm:prSet presAssocID="{97934F90-330E-4422-8299-CA4F24AE99A6}" presName="centerShape" presStyleLbl="node0" presStyleIdx="0" presStyleCnt="1" custScaleX="122885"/>
      <dgm:spPr/>
      <dgm:t>
        <a:bodyPr/>
        <a:lstStyle/>
        <a:p>
          <a:endParaRPr lang="en-US"/>
        </a:p>
      </dgm:t>
    </dgm:pt>
    <dgm:pt modelId="{B53B4087-EB74-4AD8-BA25-7413BB6274B7}" type="pres">
      <dgm:prSet presAssocID="{D8C665FA-F131-4BF8-94FF-D5200B0AC183}" presName="Name9" presStyleLbl="parChTrans1D2" presStyleIdx="0" presStyleCnt="7"/>
      <dgm:spPr/>
      <dgm:t>
        <a:bodyPr/>
        <a:lstStyle/>
        <a:p>
          <a:endParaRPr lang="en-US"/>
        </a:p>
      </dgm:t>
    </dgm:pt>
    <dgm:pt modelId="{A11B8810-7930-4585-9ABB-2B94A0017BA4}" type="pres">
      <dgm:prSet presAssocID="{D8C665FA-F131-4BF8-94FF-D5200B0AC183}" presName="connTx" presStyleLbl="parChTrans1D2" presStyleIdx="0" presStyleCnt="7"/>
      <dgm:spPr/>
      <dgm:t>
        <a:bodyPr/>
        <a:lstStyle/>
        <a:p>
          <a:endParaRPr lang="en-US"/>
        </a:p>
      </dgm:t>
    </dgm:pt>
    <dgm:pt modelId="{9477A247-3458-48FA-9D09-9C37F2804136}" type="pres">
      <dgm:prSet presAssocID="{A427A3E7-6C55-4918-AC8F-3BC4F4BD7DF5}" presName="node" presStyleLbl="node1" presStyleIdx="0" presStyleCnt="7" custScaleX="11342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DF4F4C-5E25-47F5-B3E5-824D74CABD65}" type="pres">
      <dgm:prSet presAssocID="{C325870C-5679-4B52-9D28-FC59424ADC0E}" presName="Name9" presStyleLbl="parChTrans1D2" presStyleIdx="1" presStyleCnt="7"/>
      <dgm:spPr/>
      <dgm:t>
        <a:bodyPr/>
        <a:lstStyle/>
        <a:p>
          <a:endParaRPr lang="en-US"/>
        </a:p>
      </dgm:t>
    </dgm:pt>
    <dgm:pt modelId="{888C07A4-3683-43F4-9FA8-D79D7AF939FC}" type="pres">
      <dgm:prSet presAssocID="{C325870C-5679-4B52-9D28-FC59424ADC0E}" presName="connTx" presStyleLbl="parChTrans1D2" presStyleIdx="1" presStyleCnt="7"/>
      <dgm:spPr/>
      <dgm:t>
        <a:bodyPr/>
        <a:lstStyle/>
        <a:p>
          <a:endParaRPr lang="en-US"/>
        </a:p>
      </dgm:t>
    </dgm:pt>
    <dgm:pt modelId="{268DFFD4-6AC7-4ED3-A0EE-DC7932299703}" type="pres">
      <dgm:prSet presAssocID="{4446243E-1B1E-4E95-AF7F-FE59F8A92B3A}" presName="node" presStyleLbl="node1" presStyleIdx="1" presStyleCnt="7" custScaleX="1262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A06D6C-54DF-4442-84AA-ED8F88818F63}" type="pres">
      <dgm:prSet presAssocID="{9170B96C-359E-430E-9C30-AED7355531B7}" presName="Name9" presStyleLbl="parChTrans1D2" presStyleIdx="2" presStyleCnt="7"/>
      <dgm:spPr/>
      <dgm:t>
        <a:bodyPr/>
        <a:lstStyle/>
        <a:p>
          <a:endParaRPr lang="en-US"/>
        </a:p>
      </dgm:t>
    </dgm:pt>
    <dgm:pt modelId="{13218786-44A7-4309-91A9-066EC19035B7}" type="pres">
      <dgm:prSet presAssocID="{9170B96C-359E-430E-9C30-AED7355531B7}" presName="connTx" presStyleLbl="parChTrans1D2" presStyleIdx="2" presStyleCnt="7"/>
      <dgm:spPr/>
      <dgm:t>
        <a:bodyPr/>
        <a:lstStyle/>
        <a:p>
          <a:endParaRPr lang="en-US"/>
        </a:p>
      </dgm:t>
    </dgm:pt>
    <dgm:pt modelId="{8C43F7D8-369E-4B1C-A536-C301349D7739}" type="pres">
      <dgm:prSet presAssocID="{2116950A-72C7-4E31-9D11-9E99744D5BC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70AC1E-80F0-48F0-8C84-6C08CD09434D}" type="pres">
      <dgm:prSet presAssocID="{C0D1EA24-0856-4F42-BB0D-59A5CC2E235C}" presName="Name9" presStyleLbl="parChTrans1D2" presStyleIdx="3" presStyleCnt="7"/>
      <dgm:spPr/>
      <dgm:t>
        <a:bodyPr/>
        <a:lstStyle/>
        <a:p>
          <a:endParaRPr lang="en-US"/>
        </a:p>
      </dgm:t>
    </dgm:pt>
    <dgm:pt modelId="{0DB66EB5-837E-4E75-9431-DD874FD59B29}" type="pres">
      <dgm:prSet presAssocID="{C0D1EA24-0856-4F42-BB0D-59A5CC2E235C}" presName="connTx" presStyleLbl="parChTrans1D2" presStyleIdx="3" presStyleCnt="7"/>
      <dgm:spPr/>
      <dgm:t>
        <a:bodyPr/>
        <a:lstStyle/>
        <a:p>
          <a:endParaRPr lang="en-US"/>
        </a:p>
      </dgm:t>
    </dgm:pt>
    <dgm:pt modelId="{BA893BD6-95A6-429A-8F5E-93CA2C9AA3F4}" type="pres">
      <dgm:prSet presAssocID="{90B88EF8-DDA9-45F0-96EB-A1BE678C2294}" presName="node" presStyleLbl="node1" presStyleIdx="3" presStyleCnt="7" custRadScaleRad="102492" custRadScaleInc="-107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8AC0A1-E8FF-4B23-8AF5-E03C70CFE681}" type="pres">
      <dgm:prSet presAssocID="{069B287A-3F22-4F19-BB12-1A7293F02C98}" presName="Name9" presStyleLbl="parChTrans1D2" presStyleIdx="4" presStyleCnt="7"/>
      <dgm:spPr/>
      <dgm:t>
        <a:bodyPr/>
        <a:lstStyle/>
        <a:p>
          <a:endParaRPr lang="en-US"/>
        </a:p>
      </dgm:t>
    </dgm:pt>
    <dgm:pt modelId="{D3197766-7A22-4399-BD03-06DF49ACE59C}" type="pres">
      <dgm:prSet presAssocID="{069B287A-3F22-4F19-BB12-1A7293F02C98}" presName="connTx" presStyleLbl="parChTrans1D2" presStyleIdx="4" presStyleCnt="7"/>
      <dgm:spPr/>
      <dgm:t>
        <a:bodyPr/>
        <a:lstStyle/>
        <a:p>
          <a:endParaRPr lang="en-US"/>
        </a:p>
      </dgm:t>
    </dgm:pt>
    <dgm:pt modelId="{40F76757-9884-401E-8905-D09565BF298E}" type="pres">
      <dgm:prSet presAssocID="{4381F521-992D-4639-9178-2F10D9466C45}" presName="node" presStyleLbl="node1" presStyleIdx="4" presStyleCnt="7" custScaleX="1256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7F1731-56D9-4203-BD33-6B06793434EE}" type="pres">
      <dgm:prSet presAssocID="{C5ED036F-0EBC-425F-89DC-6C93CEE3210C}" presName="Name9" presStyleLbl="parChTrans1D2" presStyleIdx="5" presStyleCnt="7"/>
      <dgm:spPr/>
      <dgm:t>
        <a:bodyPr/>
        <a:lstStyle/>
        <a:p>
          <a:endParaRPr lang="en-US"/>
        </a:p>
      </dgm:t>
    </dgm:pt>
    <dgm:pt modelId="{3CC82D7E-5A97-4FD2-BCD8-0B71D3477159}" type="pres">
      <dgm:prSet presAssocID="{C5ED036F-0EBC-425F-89DC-6C93CEE3210C}" presName="connTx" presStyleLbl="parChTrans1D2" presStyleIdx="5" presStyleCnt="7"/>
      <dgm:spPr/>
      <dgm:t>
        <a:bodyPr/>
        <a:lstStyle/>
        <a:p>
          <a:endParaRPr lang="en-US"/>
        </a:p>
      </dgm:t>
    </dgm:pt>
    <dgm:pt modelId="{811B2AE4-9DA2-4450-8E5E-5DBE11C130B9}" type="pres">
      <dgm:prSet presAssocID="{388BEEBC-B861-43B8-96DA-DD9C25311D9A}" presName="node" presStyleLbl="node1" presStyleIdx="5" presStyleCnt="7" custScaleX="12744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964A0A-6CB5-43EA-9EEF-B6EF846C3E73}" type="pres">
      <dgm:prSet presAssocID="{4160A7FB-489A-4BB3-9CC3-1ED82C6CD136}" presName="Name9" presStyleLbl="parChTrans1D2" presStyleIdx="6" presStyleCnt="7"/>
      <dgm:spPr/>
      <dgm:t>
        <a:bodyPr/>
        <a:lstStyle/>
        <a:p>
          <a:endParaRPr lang="en-US"/>
        </a:p>
      </dgm:t>
    </dgm:pt>
    <dgm:pt modelId="{BDD8A35E-86C2-4A89-A7AB-A3C6F7625F7D}" type="pres">
      <dgm:prSet presAssocID="{4160A7FB-489A-4BB3-9CC3-1ED82C6CD136}" presName="connTx" presStyleLbl="parChTrans1D2" presStyleIdx="6" presStyleCnt="7"/>
      <dgm:spPr/>
      <dgm:t>
        <a:bodyPr/>
        <a:lstStyle/>
        <a:p>
          <a:endParaRPr lang="en-US"/>
        </a:p>
      </dgm:t>
    </dgm:pt>
    <dgm:pt modelId="{8C68AAE5-8875-49D9-91B9-3439BA84BFFF}" type="pres">
      <dgm:prSet presAssocID="{B3FD85EC-2D02-4756-B001-CA1A9240E5BE}" presName="node" presStyleLbl="node1" presStyleIdx="6" presStyleCnt="7" custScaleX="1235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35B3451-EA90-4287-8D03-B749162DCF1F}" srcId="{90B88EF8-DDA9-45F0-96EB-A1BE678C2294}" destId="{04A0A7E9-D51A-4D85-8B33-96732F4549C1}" srcOrd="0" destOrd="0" parTransId="{021F4478-0126-4946-A38C-C5D2C7C2D10A}" sibTransId="{CD4871DF-FF11-4EA1-8A31-B4F46C10B589}"/>
    <dgm:cxn modelId="{E6D65BC3-FE56-4242-90BC-6FEE596CEBB8}" srcId="{97934F90-330E-4422-8299-CA4F24AE99A6}" destId="{4446243E-1B1E-4E95-AF7F-FE59F8A92B3A}" srcOrd="1" destOrd="0" parTransId="{C325870C-5679-4B52-9D28-FC59424ADC0E}" sibTransId="{570787C4-CF1D-4ECB-B571-3EECB5E5F316}"/>
    <dgm:cxn modelId="{1EA6E8DD-A1AC-4531-A481-8F8EF8F0018D}" type="presOf" srcId="{97934F90-330E-4422-8299-CA4F24AE99A6}" destId="{22FDD196-C8A3-4210-8787-708A72B7D16C}" srcOrd="0" destOrd="0" presId="urn:microsoft.com/office/officeart/2005/8/layout/radial1"/>
    <dgm:cxn modelId="{D5145171-D7BF-4AD9-B65B-7C651A0042DF}" type="presOf" srcId="{9973994B-7ABB-4547-878C-8A2D0C1CB90A}" destId="{8C43F7D8-369E-4B1C-A536-C301349D7739}" srcOrd="0" destOrd="3" presId="urn:microsoft.com/office/officeart/2005/8/layout/radial1"/>
    <dgm:cxn modelId="{FB962464-9777-4336-ABC8-74D5FAF66774}" type="presOf" srcId="{04A0A7E9-D51A-4D85-8B33-96732F4549C1}" destId="{BA893BD6-95A6-429A-8F5E-93CA2C9AA3F4}" srcOrd="0" destOrd="1" presId="urn:microsoft.com/office/officeart/2005/8/layout/radial1"/>
    <dgm:cxn modelId="{B1CD6B53-EAA4-4BA1-9920-3CCF7FDEE138}" type="presOf" srcId="{0FF03E8C-0085-4335-BD0E-37E0E5261E17}" destId="{BA893BD6-95A6-429A-8F5E-93CA2C9AA3F4}" srcOrd="0" destOrd="2" presId="urn:microsoft.com/office/officeart/2005/8/layout/radial1"/>
    <dgm:cxn modelId="{2F49A397-3436-4A2C-B32A-D2F6ECF362EA}" srcId="{97934F90-330E-4422-8299-CA4F24AE99A6}" destId="{4381F521-992D-4639-9178-2F10D9466C45}" srcOrd="4" destOrd="0" parTransId="{069B287A-3F22-4F19-BB12-1A7293F02C98}" sibTransId="{46E83EA5-5971-4475-AB86-939CABEB588B}"/>
    <dgm:cxn modelId="{0777E757-3393-4926-926A-B553B49AB63D}" srcId="{97934F90-330E-4422-8299-CA4F24AE99A6}" destId="{A427A3E7-6C55-4918-AC8F-3BC4F4BD7DF5}" srcOrd="0" destOrd="0" parTransId="{D8C665FA-F131-4BF8-94FF-D5200B0AC183}" sibTransId="{569E9B0C-1660-4260-9BFA-E6483C438950}"/>
    <dgm:cxn modelId="{91F3E113-9FC5-46D3-ADD7-209C17A41680}" type="presOf" srcId="{C0D1EA24-0856-4F42-BB0D-59A5CC2E235C}" destId="{0DB66EB5-837E-4E75-9431-DD874FD59B29}" srcOrd="1" destOrd="0" presId="urn:microsoft.com/office/officeart/2005/8/layout/radial1"/>
    <dgm:cxn modelId="{B1FA5BED-6714-462B-A6CF-59FE0592E3A8}" type="presOf" srcId="{B1E8D93F-E357-41F0-9EA3-9153604112FE}" destId="{8C43F7D8-369E-4B1C-A536-C301349D7739}" srcOrd="0" destOrd="1" presId="urn:microsoft.com/office/officeart/2005/8/layout/radial1"/>
    <dgm:cxn modelId="{E08A60FC-5669-448C-B3B3-838DB4545BA2}" srcId="{90B88EF8-DDA9-45F0-96EB-A1BE678C2294}" destId="{140CFCA6-08FB-49CB-BD58-37E62A39508D}" srcOrd="2" destOrd="0" parTransId="{F14A1BB4-226B-4678-9771-8BC525F6FBB3}" sibTransId="{51E05F49-CC17-4783-BD30-E432B0E53F3C}"/>
    <dgm:cxn modelId="{BDF0D9B7-4920-494C-A8F1-883489EF0017}" srcId="{C354ACBE-B0F4-46D7-A6F8-C1B3CEC3EA6D}" destId="{97934F90-330E-4422-8299-CA4F24AE99A6}" srcOrd="0" destOrd="0" parTransId="{915BBB82-E8F0-4F00-9EC6-AE7930C40A42}" sibTransId="{7E27CC60-F821-4900-8D31-EEE8B16ACA0D}"/>
    <dgm:cxn modelId="{3882FBA2-1B86-468E-A20E-327FF2C439AA}" srcId="{2116950A-72C7-4E31-9D11-9E99744D5BCA}" destId="{B1E8D93F-E357-41F0-9EA3-9153604112FE}" srcOrd="0" destOrd="0" parTransId="{8276CF83-5FA0-499A-AAB7-2E0AA42FE62E}" sibTransId="{BB4C013F-A132-415B-AB08-C31C9FBC4115}"/>
    <dgm:cxn modelId="{16BE6A87-B4A0-4DC2-BF80-431F17B7BD25}" type="presOf" srcId="{D8C665FA-F131-4BF8-94FF-D5200B0AC183}" destId="{A11B8810-7930-4585-9ABB-2B94A0017BA4}" srcOrd="1" destOrd="0" presId="urn:microsoft.com/office/officeart/2005/8/layout/radial1"/>
    <dgm:cxn modelId="{7A98AFA9-DAC5-413D-BD31-682DB11CC2D2}" srcId="{90B88EF8-DDA9-45F0-96EB-A1BE678C2294}" destId="{0FF03E8C-0085-4335-BD0E-37E0E5261E17}" srcOrd="1" destOrd="0" parTransId="{41E2534C-0DBF-458F-B3EF-DA9250A8129B}" sibTransId="{B4606808-83BC-43F1-B665-3EA6DD67421C}"/>
    <dgm:cxn modelId="{6033FCE7-47AE-4EA9-AF2C-C4DD19320182}" type="presOf" srcId="{069B287A-3F22-4F19-BB12-1A7293F02C98}" destId="{D3197766-7A22-4399-BD03-06DF49ACE59C}" srcOrd="1" destOrd="0" presId="urn:microsoft.com/office/officeart/2005/8/layout/radial1"/>
    <dgm:cxn modelId="{F306F3E3-3123-4FF8-9D36-5C243A0388E7}" srcId="{97934F90-330E-4422-8299-CA4F24AE99A6}" destId="{2116950A-72C7-4E31-9D11-9E99744D5BCA}" srcOrd="2" destOrd="0" parTransId="{9170B96C-359E-430E-9C30-AED7355531B7}" sibTransId="{02B5491E-14F8-4E4D-B5A2-21D6E9DC9669}"/>
    <dgm:cxn modelId="{6597C5E1-7C8B-4CB8-96C4-92C388C7337D}" type="presOf" srcId="{4160A7FB-489A-4BB3-9CC3-1ED82C6CD136}" destId="{DD964A0A-6CB5-43EA-9EEF-B6EF846C3E73}" srcOrd="0" destOrd="0" presId="urn:microsoft.com/office/officeart/2005/8/layout/radial1"/>
    <dgm:cxn modelId="{ADC4470B-FBD9-4ADE-9695-471661BF2DBF}" type="presOf" srcId="{2116950A-72C7-4E31-9D11-9E99744D5BCA}" destId="{8C43F7D8-369E-4B1C-A536-C301349D7739}" srcOrd="0" destOrd="0" presId="urn:microsoft.com/office/officeart/2005/8/layout/radial1"/>
    <dgm:cxn modelId="{15603A8F-32C9-4594-8E24-67BB0852991E}" srcId="{4446243E-1B1E-4E95-AF7F-FE59F8A92B3A}" destId="{DA04BE80-EF8F-411A-A44C-C8A91A2F4591}" srcOrd="1" destOrd="0" parTransId="{322B1572-1D4E-4776-BFC6-E4BEF3FB9A61}" sibTransId="{31134A03-FA4B-4431-A550-36ACA2D640F8}"/>
    <dgm:cxn modelId="{276D4DE8-1A0E-4921-9977-BF011CD6A583}" type="presOf" srcId="{140CFCA6-08FB-49CB-BD58-37E62A39508D}" destId="{BA893BD6-95A6-429A-8F5E-93CA2C9AA3F4}" srcOrd="0" destOrd="3" presId="urn:microsoft.com/office/officeart/2005/8/layout/radial1"/>
    <dgm:cxn modelId="{1F70F935-165A-4300-B58B-60CCE32A2CE3}" type="presOf" srcId="{388BEEBC-B861-43B8-96DA-DD9C25311D9A}" destId="{811B2AE4-9DA2-4450-8E5E-5DBE11C130B9}" srcOrd="0" destOrd="0" presId="urn:microsoft.com/office/officeart/2005/8/layout/radial1"/>
    <dgm:cxn modelId="{6D3A5ADF-EF72-45EA-9596-7DF97DD5E0A5}" srcId="{2116950A-72C7-4E31-9D11-9E99744D5BCA}" destId="{15817F5F-B602-4958-86B7-552AB51B62A4}" srcOrd="1" destOrd="0" parTransId="{CB44C6F1-DB59-4599-A75E-10E9943D46EB}" sibTransId="{F9B722D6-5FEC-4AB2-89C6-323E750FFC85}"/>
    <dgm:cxn modelId="{1BDBC904-78CC-413E-9208-7A8820EAA9BA}" srcId="{4446243E-1B1E-4E95-AF7F-FE59F8A92B3A}" destId="{7F9C9157-4B6D-4E61-A1E0-FA3FAF15BAF5}" srcOrd="0" destOrd="0" parTransId="{BF212AB2-189E-4BDE-81DC-3990D5C4A2CA}" sibTransId="{8C7D22C4-089D-4A4B-9692-6C4E91676F77}"/>
    <dgm:cxn modelId="{D68924BE-6A90-4A8E-9A4F-6CF864FAD46F}" type="presOf" srcId="{C5ED036F-0EBC-425F-89DC-6C93CEE3210C}" destId="{AD7F1731-56D9-4203-BD33-6B06793434EE}" srcOrd="0" destOrd="0" presId="urn:microsoft.com/office/officeart/2005/8/layout/radial1"/>
    <dgm:cxn modelId="{80F22049-0029-467F-B757-E88EEF537B8C}" type="presOf" srcId="{C354ACBE-B0F4-46D7-A6F8-C1B3CEC3EA6D}" destId="{059CC8F6-A354-46CF-9520-A8E8391FEFE5}" srcOrd="0" destOrd="0" presId="urn:microsoft.com/office/officeart/2005/8/layout/radial1"/>
    <dgm:cxn modelId="{828B698B-360B-491D-82FB-600A9163C3E4}" type="presOf" srcId="{069B287A-3F22-4F19-BB12-1A7293F02C98}" destId="{7E8AC0A1-E8FF-4B23-8AF5-E03C70CFE681}" srcOrd="0" destOrd="0" presId="urn:microsoft.com/office/officeart/2005/8/layout/radial1"/>
    <dgm:cxn modelId="{8067F90A-4CA5-46FB-801F-F79FF8815E3E}" type="presOf" srcId="{C325870C-5679-4B52-9D28-FC59424ADC0E}" destId="{888C07A4-3683-43F4-9FA8-D79D7AF939FC}" srcOrd="1" destOrd="0" presId="urn:microsoft.com/office/officeart/2005/8/layout/radial1"/>
    <dgm:cxn modelId="{1B053514-8442-4AA5-925A-24125433C229}" srcId="{2116950A-72C7-4E31-9D11-9E99744D5BCA}" destId="{9973994B-7ABB-4547-878C-8A2D0C1CB90A}" srcOrd="2" destOrd="0" parTransId="{0C89E46B-89D1-4F9A-98E9-FD27DA8C8C19}" sibTransId="{BB2629A4-DCEF-4BA2-BF5D-E2F79C3FA398}"/>
    <dgm:cxn modelId="{B3A2FEA1-6EA8-4E13-B28D-5E28CB4952A7}" srcId="{97934F90-330E-4422-8299-CA4F24AE99A6}" destId="{388BEEBC-B861-43B8-96DA-DD9C25311D9A}" srcOrd="5" destOrd="0" parTransId="{C5ED036F-0EBC-425F-89DC-6C93CEE3210C}" sibTransId="{35B407B7-D23D-4912-8A00-05F4F40A80D3}"/>
    <dgm:cxn modelId="{285E0BE0-977E-4722-8754-E5896AAF6096}" type="presOf" srcId="{90B88EF8-DDA9-45F0-96EB-A1BE678C2294}" destId="{BA893BD6-95A6-429A-8F5E-93CA2C9AA3F4}" srcOrd="0" destOrd="0" presId="urn:microsoft.com/office/officeart/2005/8/layout/radial1"/>
    <dgm:cxn modelId="{6218D997-7B85-49B8-B9D1-AF4633E2AE3A}" type="presOf" srcId="{CED7AD6B-D30F-4817-BD0E-5176D858B9D6}" destId="{268DFFD4-6AC7-4ED3-A0EE-DC7932299703}" srcOrd="0" destOrd="3" presId="urn:microsoft.com/office/officeart/2005/8/layout/radial1"/>
    <dgm:cxn modelId="{9C23C9A0-F5D3-4FF4-B58F-40AF12E0CF94}" type="presOf" srcId="{15817F5F-B602-4958-86B7-552AB51B62A4}" destId="{8C43F7D8-369E-4B1C-A536-C301349D7739}" srcOrd="0" destOrd="2" presId="urn:microsoft.com/office/officeart/2005/8/layout/radial1"/>
    <dgm:cxn modelId="{B610B6A2-F85C-4D62-93E0-5F4C587A6A97}" type="presOf" srcId="{4446243E-1B1E-4E95-AF7F-FE59F8A92B3A}" destId="{268DFFD4-6AC7-4ED3-A0EE-DC7932299703}" srcOrd="0" destOrd="0" presId="urn:microsoft.com/office/officeart/2005/8/layout/radial1"/>
    <dgm:cxn modelId="{46F9D0E5-CED9-4F14-BAF2-A961D014FD25}" srcId="{97934F90-330E-4422-8299-CA4F24AE99A6}" destId="{B3FD85EC-2D02-4756-B001-CA1A9240E5BE}" srcOrd="6" destOrd="0" parTransId="{4160A7FB-489A-4BB3-9CC3-1ED82C6CD136}" sibTransId="{A1D60317-3D4A-4D84-9C64-5DF99951BE3D}"/>
    <dgm:cxn modelId="{AFD8DF0F-C9F9-424E-883D-8E36D0DFC8B2}" srcId="{97934F90-330E-4422-8299-CA4F24AE99A6}" destId="{90B88EF8-DDA9-45F0-96EB-A1BE678C2294}" srcOrd="3" destOrd="0" parTransId="{C0D1EA24-0856-4F42-BB0D-59A5CC2E235C}" sibTransId="{074DD824-B432-4FAD-A3A4-ABDFC0F1A5CB}"/>
    <dgm:cxn modelId="{0FD5AFFB-709C-4AB7-A565-66F1D328F076}" type="presOf" srcId="{C5ED036F-0EBC-425F-89DC-6C93CEE3210C}" destId="{3CC82D7E-5A97-4FD2-BCD8-0B71D3477159}" srcOrd="1" destOrd="0" presId="urn:microsoft.com/office/officeart/2005/8/layout/radial1"/>
    <dgm:cxn modelId="{FB2E0803-31EF-4117-A37F-66A61FA2BEB5}" type="presOf" srcId="{D8C665FA-F131-4BF8-94FF-D5200B0AC183}" destId="{B53B4087-EB74-4AD8-BA25-7413BB6274B7}" srcOrd="0" destOrd="0" presId="urn:microsoft.com/office/officeart/2005/8/layout/radial1"/>
    <dgm:cxn modelId="{E8D1A788-6BF4-4DF0-B276-740329B4307A}" type="presOf" srcId="{7F9C9157-4B6D-4E61-A1E0-FA3FAF15BAF5}" destId="{268DFFD4-6AC7-4ED3-A0EE-DC7932299703}" srcOrd="0" destOrd="1" presId="urn:microsoft.com/office/officeart/2005/8/layout/radial1"/>
    <dgm:cxn modelId="{D8374C97-A454-4623-AF53-A9F0C6BEBAD0}" type="presOf" srcId="{4160A7FB-489A-4BB3-9CC3-1ED82C6CD136}" destId="{BDD8A35E-86C2-4A89-A7AB-A3C6F7625F7D}" srcOrd="1" destOrd="0" presId="urn:microsoft.com/office/officeart/2005/8/layout/radial1"/>
    <dgm:cxn modelId="{08D957CD-2C35-43D0-810E-E1FB31CF5B8F}" type="presOf" srcId="{C0D1EA24-0856-4F42-BB0D-59A5CC2E235C}" destId="{9F70AC1E-80F0-48F0-8C84-6C08CD09434D}" srcOrd="0" destOrd="0" presId="urn:microsoft.com/office/officeart/2005/8/layout/radial1"/>
    <dgm:cxn modelId="{8A0A4C95-BE32-4CCE-B249-C53111B12166}" type="presOf" srcId="{C325870C-5679-4B52-9D28-FC59424ADC0E}" destId="{7ADF4F4C-5E25-47F5-B3E5-824D74CABD65}" srcOrd="0" destOrd="0" presId="urn:microsoft.com/office/officeart/2005/8/layout/radial1"/>
    <dgm:cxn modelId="{631CB387-2402-4E6A-AC3D-749DFD9CB050}" type="presOf" srcId="{9170B96C-359E-430E-9C30-AED7355531B7}" destId="{13218786-44A7-4309-91A9-066EC19035B7}" srcOrd="1" destOrd="0" presId="urn:microsoft.com/office/officeart/2005/8/layout/radial1"/>
    <dgm:cxn modelId="{E59A7E93-F8FD-4619-85CB-23A0C7C88FC8}" type="presOf" srcId="{A427A3E7-6C55-4918-AC8F-3BC4F4BD7DF5}" destId="{9477A247-3458-48FA-9D09-9C37F2804136}" srcOrd="0" destOrd="0" presId="urn:microsoft.com/office/officeart/2005/8/layout/radial1"/>
    <dgm:cxn modelId="{40FF50EC-6367-489B-B262-AD2F802008AF}" srcId="{4446243E-1B1E-4E95-AF7F-FE59F8A92B3A}" destId="{CED7AD6B-D30F-4817-BD0E-5176D858B9D6}" srcOrd="2" destOrd="0" parTransId="{6DCD408A-EC1A-411E-8C58-314D210B1097}" sibTransId="{CF9D5B14-633B-4E59-9C8F-2E1422219290}"/>
    <dgm:cxn modelId="{E5BC32B8-AF6D-44BA-8494-2D4229CADCAE}" type="presOf" srcId="{B3FD85EC-2D02-4756-B001-CA1A9240E5BE}" destId="{8C68AAE5-8875-49D9-91B9-3439BA84BFFF}" srcOrd="0" destOrd="0" presId="urn:microsoft.com/office/officeart/2005/8/layout/radial1"/>
    <dgm:cxn modelId="{C036A6A9-7300-470D-9042-15F4AE9BDF87}" type="presOf" srcId="{9170B96C-359E-430E-9C30-AED7355531B7}" destId="{5DA06D6C-54DF-4442-84AA-ED8F88818F63}" srcOrd="0" destOrd="0" presId="urn:microsoft.com/office/officeart/2005/8/layout/radial1"/>
    <dgm:cxn modelId="{93ACF3A2-DAC6-4AC8-9FAE-B289E526F756}" type="presOf" srcId="{4381F521-992D-4639-9178-2F10D9466C45}" destId="{40F76757-9884-401E-8905-D09565BF298E}" srcOrd="0" destOrd="0" presId="urn:microsoft.com/office/officeart/2005/8/layout/radial1"/>
    <dgm:cxn modelId="{74D1986B-8E45-4850-9441-137D147D79C6}" type="presOf" srcId="{DA04BE80-EF8F-411A-A44C-C8A91A2F4591}" destId="{268DFFD4-6AC7-4ED3-A0EE-DC7932299703}" srcOrd="0" destOrd="2" presId="urn:microsoft.com/office/officeart/2005/8/layout/radial1"/>
    <dgm:cxn modelId="{173DAA53-4643-4BD3-9F51-8D0FB9BE09AD}" type="presParOf" srcId="{059CC8F6-A354-46CF-9520-A8E8391FEFE5}" destId="{22FDD196-C8A3-4210-8787-708A72B7D16C}" srcOrd="0" destOrd="0" presId="urn:microsoft.com/office/officeart/2005/8/layout/radial1"/>
    <dgm:cxn modelId="{E5773478-E6BE-4985-93CD-44708415B8F4}" type="presParOf" srcId="{059CC8F6-A354-46CF-9520-A8E8391FEFE5}" destId="{B53B4087-EB74-4AD8-BA25-7413BB6274B7}" srcOrd="1" destOrd="0" presId="urn:microsoft.com/office/officeart/2005/8/layout/radial1"/>
    <dgm:cxn modelId="{C4298FDB-DAE5-479D-A157-F82463B3B0BE}" type="presParOf" srcId="{B53B4087-EB74-4AD8-BA25-7413BB6274B7}" destId="{A11B8810-7930-4585-9ABB-2B94A0017BA4}" srcOrd="0" destOrd="0" presId="urn:microsoft.com/office/officeart/2005/8/layout/radial1"/>
    <dgm:cxn modelId="{0AE7692B-2F6B-4AB8-8121-8DEABED96C26}" type="presParOf" srcId="{059CC8F6-A354-46CF-9520-A8E8391FEFE5}" destId="{9477A247-3458-48FA-9D09-9C37F2804136}" srcOrd="2" destOrd="0" presId="urn:microsoft.com/office/officeart/2005/8/layout/radial1"/>
    <dgm:cxn modelId="{A2C9D236-6E78-431E-A647-BB0C6028426E}" type="presParOf" srcId="{059CC8F6-A354-46CF-9520-A8E8391FEFE5}" destId="{7ADF4F4C-5E25-47F5-B3E5-824D74CABD65}" srcOrd="3" destOrd="0" presId="urn:microsoft.com/office/officeart/2005/8/layout/radial1"/>
    <dgm:cxn modelId="{EAB1BDC7-450F-4293-83C9-AC51220B4910}" type="presParOf" srcId="{7ADF4F4C-5E25-47F5-B3E5-824D74CABD65}" destId="{888C07A4-3683-43F4-9FA8-D79D7AF939FC}" srcOrd="0" destOrd="0" presId="urn:microsoft.com/office/officeart/2005/8/layout/radial1"/>
    <dgm:cxn modelId="{4BD23856-0C68-440B-B6F2-0F753C683ED2}" type="presParOf" srcId="{059CC8F6-A354-46CF-9520-A8E8391FEFE5}" destId="{268DFFD4-6AC7-4ED3-A0EE-DC7932299703}" srcOrd="4" destOrd="0" presId="urn:microsoft.com/office/officeart/2005/8/layout/radial1"/>
    <dgm:cxn modelId="{6B327965-BB42-48C9-82D3-13AEF031CA58}" type="presParOf" srcId="{059CC8F6-A354-46CF-9520-A8E8391FEFE5}" destId="{5DA06D6C-54DF-4442-84AA-ED8F88818F63}" srcOrd="5" destOrd="0" presId="urn:microsoft.com/office/officeart/2005/8/layout/radial1"/>
    <dgm:cxn modelId="{872156DE-8F59-48B2-9B9A-561549BF7E0E}" type="presParOf" srcId="{5DA06D6C-54DF-4442-84AA-ED8F88818F63}" destId="{13218786-44A7-4309-91A9-066EC19035B7}" srcOrd="0" destOrd="0" presId="urn:microsoft.com/office/officeart/2005/8/layout/radial1"/>
    <dgm:cxn modelId="{F387C47A-7FB1-45AA-A0C9-FAD3E5BF55E1}" type="presParOf" srcId="{059CC8F6-A354-46CF-9520-A8E8391FEFE5}" destId="{8C43F7D8-369E-4B1C-A536-C301349D7739}" srcOrd="6" destOrd="0" presId="urn:microsoft.com/office/officeart/2005/8/layout/radial1"/>
    <dgm:cxn modelId="{D19F182E-8A1D-47DE-A656-623BC6F63852}" type="presParOf" srcId="{059CC8F6-A354-46CF-9520-A8E8391FEFE5}" destId="{9F70AC1E-80F0-48F0-8C84-6C08CD09434D}" srcOrd="7" destOrd="0" presId="urn:microsoft.com/office/officeart/2005/8/layout/radial1"/>
    <dgm:cxn modelId="{455AFAA0-EB0B-4BFF-AFBE-8A91D92CA171}" type="presParOf" srcId="{9F70AC1E-80F0-48F0-8C84-6C08CD09434D}" destId="{0DB66EB5-837E-4E75-9431-DD874FD59B29}" srcOrd="0" destOrd="0" presId="urn:microsoft.com/office/officeart/2005/8/layout/radial1"/>
    <dgm:cxn modelId="{7D3EEC8E-8C24-4DC0-A988-DBBE284C4072}" type="presParOf" srcId="{059CC8F6-A354-46CF-9520-A8E8391FEFE5}" destId="{BA893BD6-95A6-429A-8F5E-93CA2C9AA3F4}" srcOrd="8" destOrd="0" presId="urn:microsoft.com/office/officeart/2005/8/layout/radial1"/>
    <dgm:cxn modelId="{5B0D682F-2F46-4685-A89C-5932A8195CCD}" type="presParOf" srcId="{059CC8F6-A354-46CF-9520-A8E8391FEFE5}" destId="{7E8AC0A1-E8FF-4B23-8AF5-E03C70CFE681}" srcOrd="9" destOrd="0" presId="urn:microsoft.com/office/officeart/2005/8/layout/radial1"/>
    <dgm:cxn modelId="{0EA28A25-DE18-40C8-8EA5-4F7692DC9FD0}" type="presParOf" srcId="{7E8AC0A1-E8FF-4B23-8AF5-E03C70CFE681}" destId="{D3197766-7A22-4399-BD03-06DF49ACE59C}" srcOrd="0" destOrd="0" presId="urn:microsoft.com/office/officeart/2005/8/layout/radial1"/>
    <dgm:cxn modelId="{C597CF38-164E-4242-BF6B-96A67B613886}" type="presParOf" srcId="{059CC8F6-A354-46CF-9520-A8E8391FEFE5}" destId="{40F76757-9884-401E-8905-D09565BF298E}" srcOrd="10" destOrd="0" presId="urn:microsoft.com/office/officeart/2005/8/layout/radial1"/>
    <dgm:cxn modelId="{9632E130-FB77-47FD-A600-16871FCF8A9E}" type="presParOf" srcId="{059CC8F6-A354-46CF-9520-A8E8391FEFE5}" destId="{AD7F1731-56D9-4203-BD33-6B06793434EE}" srcOrd="11" destOrd="0" presId="urn:microsoft.com/office/officeart/2005/8/layout/radial1"/>
    <dgm:cxn modelId="{8CC0FDAF-ED95-4C38-9386-8A4B83092C7B}" type="presParOf" srcId="{AD7F1731-56D9-4203-BD33-6B06793434EE}" destId="{3CC82D7E-5A97-4FD2-BCD8-0B71D3477159}" srcOrd="0" destOrd="0" presId="urn:microsoft.com/office/officeart/2005/8/layout/radial1"/>
    <dgm:cxn modelId="{6C7C117F-5E46-4630-801F-42FB980604C9}" type="presParOf" srcId="{059CC8F6-A354-46CF-9520-A8E8391FEFE5}" destId="{811B2AE4-9DA2-4450-8E5E-5DBE11C130B9}" srcOrd="12" destOrd="0" presId="urn:microsoft.com/office/officeart/2005/8/layout/radial1"/>
    <dgm:cxn modelId="{786BF19C-86D2-4353-A723-310336729259}" type="presParOf" srcId="{059CC8F6-A354-46CF-9520-A8E8391FEFE5}" destId="{DD964A0A-6CB5-43EA-9EEF-B6EF846C3E73}" srcOrd="13" destOrd="0" presId="urn:microsoft.com/office/officeart/2005/8/layout/radial1"/>
    <dgm:cxn modelId="{4E21B25A-E04F-47E7-A29F-37E135C9A930}" type="presParOf" srcId="{DD964A0A-6CB5-43EA-9EEF-B6EF846C3E73}" destId="{BDD8A35E-86C2-4A89-A7AB-A3C6F7625F7D}" srcOrd="0" destOrd="0" presId="urn:microsoft.com/office/officeart/2005/8/layout/radial1"/>
    <dgm:cxn modelId="{9772F7C1-5C9B-4C21-AFD6-8D26715E3B14}" type="presParOf" srcId="{059CC8F6-A354-46CF-9520-A8E8391FEFE5}" destId="{8C68AAE5-8875-49D9-91B9-3439BA84BFFF}" srcOrd="14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FDD196-C8A3-4210-8787-708A72B7D16C}">
      <dsp:nvSpPr>
        <dsp:cNvPr id="0" name=""/>
        <dsp:cNvSpPr/>
      </dsp:nvSpPr>
      <dsp:spPr>
        <a:xfrm>
          <a:off x="5127047" y="2822694"/>
          <a:ext cx="2289780" cy="186335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solidFill>
                <a:srgbClr val="FF0000"/>
              </a:solidFill>
              <a:latin typeface="AR JULIAN" pitchFamily="2" charset="0"/>
            </a:rPr>
            <a:t>Workshop </a:t>
          </a:r>
          <a:r>
            <a:rPr lang="en-US" sz="1600" kern="1200" dirty="0" err="1" smtClean="0">
              <a:solidFill>
                <a:srgbClr val="FF0000"/>
              </a:solidFill>
              <a:latin typeface="AR JULIAN" pitchFamily="2" charset="0"/>
            </a:rPr>
            <a:t>Pemeriksaan</a:t>
          </a:r>
          <a:endParaRPr lang="en-US" sz="1600" kern="1200" dirty="0">
            <a:solidFill>
              <a:srgbClr val="FF0000"/>
            </a:solidFill>
            <a:latin typeface="AR JULIAN" pitchFamily="2" charset="0"/>
          </a:endParaRPr>
        </a:p>
      </dsp:txBody>
      <dsp:txXfrm>
        <a:off x="5462378" y="3095576"/>
        <a:ext cx="1619118" cy="1317588"/>
      </dsp:txXfrm>
    </dsp:sp>
    <dsp:sp modelId="{B53B4087-EB74-4AD8-BA25-7413BB6274B7}">
      <dsp:nvSpPr>
        <dsp:cNvPr id="0" name=""/>
        <dsp:cNvSpPr/>
      </dsp:nvSpPr>
      <dsp:spPr>
        <a:xfrm rot="16200000">
          <a:off x="5806361" y="2343471"/>
          <a:ext cx="931151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931151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248658" y="2333840"/>
        <a:ext cx="46557" cy="46557"/>
      </dsp:txXfrm>
    </dsp:sp>
    <dsp:sp modelId="{9477A247-3458-48FA-9D09-9C37F2804136}">
      <dsp:nvSpPr>
        <dsp:cNvPr id="0" name=""/>
        <dsp:cNvSpPr/>
      </dsp:nvSpPr>
      <dsp:spPr>
        <a:xfrm>
          <a:off x="5215211" y="28191"/>
          <a:ext cx="2113451" cy="186335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Lingkup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Kerja</a:t>
          </a:r>
          <a:r>
            <a:rPr lang="en-US" sz="1800" kern="1200" dirty="0" smtClean="0"/>
            <a:t> Audit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Kepegawaian</a:t>
          </a:r>
          <a:r>
            <a:rPr lang="en-US" sz="1800" kern="1200" dirty="0" smtClean="0"/>
            <a:t> </a:t>
          </a:r>
          <a:endParaRPr lang="en-US" sz="1800" kern="1200" dirty="0"/>
        </a:p>
      </dsp:txBody>
      <dsp:txXfrm>
        <a:off x="5524719" y="301073"/>
        <a:ext cx="1494435" cy="1317588"/>
      </dsp:txXfrm>
    </dsp:sp>
    <dsp:sp modelId="{7ADF4F4C-5E25-47F5-B3E5-824D74CABD65}">
      <dsp:nvSpPr>
        <dsp:cNvPr id="0" name=""/>
        <dsp:cNvSpPr/>
      </dsp:nvSpPr>
      <dsp:spPr>
        <a:xfrm rot="19285714">
          <a:off x="7014543" y="2874002"/>
          <a:ext cx="688457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688457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341560" y="2870438"/>
        <a:ext cx="34422" cy="34422"/>
      </dsp:txXfrm>
    </dsp:sp>
    <dsp:sp modelId="{268DFFD4-6AC7-4ED3-A0EE-DC7932299703}">
      <dsp:nvSpPr>
        <dsp:cNvPr id="0" name=""/>
        <dsp:cNvSpPr/>
      </dsp:nvSpPr>
      <dsp:spPr>
        <a:xfrm>
          <a:off x="7280620" y="1080350"/>
          <a:ext cx="2352295" cy="1863352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solidFill>
                <a:schemeClr val="tx1">
                  <a:lumMod val="75000"/>
                </a:schemeClr>
              </a:solidFill>
            </a:rPr>
            <a:t>Jenis</a:t>
          </a:r>
          <a:r>
            <a:rPr lang="en-US" sz="1800" kern="1200" dirty="0" smtClean="0">
              <a:solidFill>
                <a:schemeClr val="tx1">
                  <a:lumMod val="75000"/>
                </a:schemeClr>
              </a:solidFill>
            </a:rPr>
            <a:t> &amp; </a:t>
          </a:r>
          <a:r>
            <a:rPr lang="en-US" sz="1800" kern="1200" dirty="0" err="1" smtClean="0">
              <a:solidFill>
                <a:schemeClr val="tx1">
                  <a:lumMod val="75000"/>
                </a:schemeClr>
              </a:solidFill>
            </a:rPr>
            <a:t>Tahapan</a:t>
          </a:r>
          <a:r>
            <a:rPr lang="en-US" sz="1800" kern="1200" dirty="0" smtClean="0">
              <a:solidFill>
                <a:schemeClr val="tx1">
                  <a:lumMod val="75000"/>
                </a:schemeClr>
              </a:solidFill>
            </a:rPr>
            <a:t> Audit </a:t>
          </a:r>
          <a:r>
            <a:rPr lang="en-US" sz="1800" kern="1200" dirty="0" err="1" smtClean="0">
              <a:solidFill>
                <a:schemeClr val="tx1">
                  <a:lumMod val="75000"/>
                </a:schemeClr>
              </a:solidFill>
            </a:rPr>
            <a:t>Manajemen</a:t>
          </a:r>
          <a:r>
            <a:rPr lang="en-US" sz="1800" kern="1200" dirty="0" smtClean="0">
              <a:solidFill>
                <a:schemeClr val="tx1">
                  <a:lumMod val="75000"/>
                </a:schemeClr>
              </a:solidFill>
            </a:rPr>
            <a:t> </a:t>
          </a:r>
          <a:r>
            <a:rPr lang="en-US" sz="1800" kern="1200" dirty="0" err="1" smtClean="0">
              <a:solidFill>
                <a:schemeClr val="tx1">
                  <a:lumMod val="75000"/>
                </a:schemeClr>
              </a:solidFill>
            </a:rPr>
            <a:t>Kepegawaian</a:t>
          </a:r>
          <a:endParaRPr lang="en-US" sz="1800" kern="1200" dirty="0">
            <a:solidFill>
              <a:schemeClr val="tx1">
                <a:lumMod val="75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>
            <a:solidFill>
              <a:schemeClr val="accent6">
                <a:lumMod val="75000"/>
              </a:schemeClr>
            </a:solidFill>
          </a:endParaRP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>
        <a:off x="7625106" y="1353232"/>
        <a:ext cx="1663323" cy="1317588"/>
      </dsp:txXfrm>
    </dsp:sp>
    <dsp:sp modelId="{5DA06D6C-54DF-4442-84AA-ED8F88818F63}">
      <dsp:nvSpPr>
        <dsp:cNvPr id="0" name=""/>
        <dsp:cNvSpPr/>
      </dsp:nvSpPr>
      <dsp:spPr>
        <a:xfrm rot="771429">
          <a:off x="7365110" y="4073784"/>
          <a:ext cx="732127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732127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712871" y="4069129"/>
        <a:ext cx="36606" cy="36606"/>
      </dsp:txXfrm>
    </dsp:sp>
    <dsp:sp modelId="{8C43F7D8-369E-4B1C-A536-C301349D7739}">
      <dsp:nvSpPr>
        <dsp:cNvPr id="0" name=""/>
        <dsp:cNvSpPr/>
      </dsp:nvSpPr>
      <dsp:spPr>
        <a:xfrm>
          <a:off x="8064701" y="3444530"/>
          <a:ext cx="1863352" cy="1863352"/>
        </a:xfrm>
        <a:prstGeom prst="ellipse">
          <a:avLst/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  <a:scene3d>
          <a:camera prst="orthographicFront"/>
          <a:lightRig rig="flat" dir="t"/>
        </a:scene3d>
        <a:sp3d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800" kern="1200" dirty="0" smtClean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Pelaporan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Hasil</a:t>
          </a:r>
          <a:r>
            <a:rPr lang="en-US" sz="1800" kern="1200" dirty="0" smtClean="0"/>
            <a:t> Audit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>
        <a:off x="8337583" y="3717412"/>
        <a:ext cx="1317588" cy="1317588"/>
      </dsp:txXfrm>
    </dsp:sp>
    <dsp:sp modelId="{9F70AC1E-80F0-48F0-8C84-6C08CD09434D}">
      <dsp:nvSpPr>
        <dsp:cNvPr id="0" name=""/>
        <dsp:cNvSpPr/>
      </dsp:nvSpPr>
      <dsp:spPr>
        <a:xfrm rot="3691764">
          <a:off x="6482248" y="5016286"/>
          <a:ext cx="962832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962832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6939593" y="5005863"/>
        <a:ext cx="48141" cy="48141"/>
      </dsp:txXfrm>
    </dsp:sp>
    <dsp:sp modelId="{BA893BD6-95A6-429A-8F5E-93CA2C9AA3F4}">
      <dsp:nvSpPr>
        <dsp:cNvPr id="0" name=""/>
        <dsp:cNvSpPr/>
      </dsp:nvSpPr>
      <dsp:spPr>
        <a:xfrm>
          <a:off x="6705620" y="5340453"/>
          <a:ext cx="1863352" cy="1863352"/>
        </a:xfrm>
        <a:prstGeom prst="ellipse">
          <a:avLst/>
        </a:prstGeom>
        <a:gradFill rotWithShape="1">
          <a:gsLst>
            <a:gs pos="0">
              <a:schemeClr val="dk1">
                <a:tint val="50000"/>
                <a:satMod val="300000"/>
              </a:schemeClr>
            </a:gs>
            <a:gs pos="35000">
              <a:schemeClr val="dk1">
                <a:tint val="37000"/>
                <a:satMod val="300000"/>
              </a:schemeClr>
            </a:gs>
            <a:gs pos="100000">
              <a:schemeClr val="dk1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dk1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Prosedur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Pelaksanaan</a:t>
          </a:r>
          <a:r>
            <a:rPr lang="en-US" sz="1600" kern="1200" dirty="0" smtClean="0"/>
            <a:t> Audit </a:t>
          </a:r>
          <a:r>
            <a:rPr lang="en-US" sz="1600" kern="1200" dirty="0" err="1" smtClean="0"/>
            <a:t>Manajemen</a:t>
          </a:r>
          <a:r>
            <a:rPr lang="en-US" sz="1600" kern="1200" dirty="0" smtClean="0"/>
            <a:t> </a:t>
          </a:r>
          <a:r>
            <a:rPr lang="en-US" sz="1600" kern="1200" dirty="0" err="1" smtClean="0"/>
            <a:t>Kepegawaian</a:t>
          </a:r>
          <a:r>
            <a:rPr lang="en-US" sz="1600" kern="1200" dirty="0" smtClean="0"/>
            <a:t> </a:t>
          </a:r>
          <a:endParaRPr lang="en-US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600" kern="1200" dirty="0"/>
        </a:p>
      </dsp:txBody>
      <dsp:txXfrm>
        <a:off x="6978502" y="5613335"/>
        <a:ext cx="1317588" cy="1317588"/>
      </dsp:txXfrm>
    </dsp:sp>
    <dsp:sp modelId="{7E8AC0A1-E8FF-4B23-8AF5-E03C70CFE681}">
      <dsp:nvSpPr>
        <dsp:cNvPr id="0" name=""/>
        <dsp:cNvSpPr/>
      </dsp:nvSpPr>
      <dsp:spPr>
        <a:xfrm rot="6942857">
          <a:off x="5233267" y="4998324"/>
          <a:ext cx="866083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866083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5644656" y="4990319"/>
        <a:ext cx="43304" cy="43304"/>
      </dsp:txXfrm>
    </dsp:sp>
    <dsp:sp modelId="{40F76757-9884-401E-8905-D09565BF298E}">
      <dsp:nvSpPr>
        <dsp:cNvPr id="0" name=""/>
        <dsp:cNvSpPr/>
      </dsp:nvSpPr>
      <dsp:spPr>
        <a:xfrm>
          <a:off x="3888433" y="5340455"/>
          <a:ext cx="2342028" cy="1863352"/>
        </a:xfrm>
        <a:prstGeom prst="ellipse">
          <a:avLst/>
        </a:prstGeom>
        <a:gradFill rotWithShape="0">
          <a:gsLst>
            <a:gs pos="0">
              <a:schemeClr val="accent3">
                <a:hueOff val="-599995"/>
                <a:satOff val="0"/>
                <a:lumOff val="6667"/>
                <a:alphaOff val="0"/>
                <a:shade val="51000"/>
                <a:satMod val="130000"/>
              </a:schemeClr>
            </a:gs>
            <a:gs pos="80000">
              <a:schemeClr val="accent3">
                <a:hueOff val="-599995"/>
                <a:satOff val="0"/>
                <a:lumOff val="6667"/>
                <a:alphaOff val="0"/>
                <a:shade val="93000"/>
                <a:satMod val="130000"/>
              </a:schemeClr>
            </a:gs>
            <a:gs pos="100000">
              <a:schemeClr val="accent3">
                <a:hueOff val="-599995"/>
                <a:satOff val="0"/>
                <a:lumOff val="666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 </a:t>
          </a:r>
          <a:r>
            <a:rPr lang="en-US" sz="1800" kern="1200" dirty="0" err="1" smtClean="0"/>
            <a:t>Kriteria</a:t>
          </a:r>
          <a:r>
            <a:rPr lang="en-US" sz="1800" kern="1200" dirty="0" smtClean="0"/>
            <a:t> Audit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Kepegawaian</a:t>
          </a:r>
          <a:endParaRPr lang="en-US" sz="1800" kern="1200" dirty="0"/>
        </a:p>
      </dsp:txBody>
      <dsp:txXfrm>
        <a:off x="4231415" y="5613337"/>
        <a:ext cx="1656064" cy="1317588"/>
      </dsp:txXfrm>
    </dsp:sp>
    <dsp:sp modelId="{AD7F1731-56D9-4203-BD33-6B06793434EE}">
      <dsp:nvSpPr>
        <dsp:cNvPr id="0" name=""/>
        <dsp:cNvSpPr/>
      </dsp:nvSpPr>
      <dsp:spPr>
        <a:xfrm rot="10028571">
          <a:off x="4681436" y="4047329"/>
          <a:ext cx="494347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494347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4916251" y="4048618"/>
        <a:ext cx="24717" cy="24717"/>
      </dsp:txXfrm>
    </dsp:sp>
    <dsp:sp modelId="{811B2AE4-9DA2-4450-8E5E-5DBE11C130B9}">
      <dsp:nvSpPr>
        <dsp:cNvPr id="0" name=""/>
        <dsp:cNvSpPr/>
      </dsp:nvSpPr>
      <dsp:spPr>
        <a:xfrm>
          <a:off x="2360104" y="3444530"/>
          <a:ext cx="2374786" cy="1863352"/>
        </a:xfrm>
        <a:prstGeom prst="ellipse">
          <a:avLst/>
        </a:prstGeom>
        <a:gradFill rotWithShape="1">
          <a:gsLst>
            <a:gs pos="0">
              <a:schemeClr val="accent5">
                <a:tint val="50000"/>
                <a:satMod val="300000"/>
              </a:schemeClr>
            </a:gs>
            <a:gs pos="35000">
              <a:schemeClr val="accent5">
                <a:tint val="37000"/>
                <a:satMod val="300000"/>
              </a:schemeClr>
            </a:gs>
            <a:gs pos="100000">
              <a:schemeClr val="accent5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Standart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Umum</a:t>
          </a:r>
          <a:r>
            <a:rPr lang="en-US" sz="1800" kern="1200" dirty="0" smtClean="0"/>
            <a:t> Audit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Kepegawaian</a:t>
          </a:r>
          <a:endParaRPr lang="en-US" sz="1800" kern="1200" dirty="0"/>
        </a:p>
      </dsp:txBody>
      <dsp:txXfrm>
        <a:off x="2707883" y="3717412"/>
        <a:ext cx="1679228" cy="1317588"/>
      </dsp:txXfrm>
    </dsp:sp>
    <dsp:sp modelId="{DD964A0A-6CB5-43EA-9EEF-B6EF846C3E73}">
      <dsp:nvSpPr>
        <dsp:cNvPr id="0" name=""/>
        <dsp:cNvSpPr/>
      </dsp:nvSpPr>
      <dsp:spPr>
        <a:xfrm rot="13114286">
          <a:off x="4830655" y="2870426"/>
          <a:ext cx="699928" cy="27294"/>
        </a:xfrm>
        <a:custGeom>
          <a:avLst/>
          <a:gdLst/>
          <a:ahLst/>
          <a:cxnLst/>
          <a:rect l="0" t="0" r="0" b="0"/>
          <a:pathLst>
            <a:path>
              <a:moveTo>
                <a:pt x="0" y="13647"/>
              </a:moveTo>
              <a:lnTo>
                <a:pt x="699928" y="13647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 rot="10800000">
        <a:off x="5163121" y="2866575"/>
        <a:ext cx="34996" cy="34996"/>
      </dsp:txXfrm>
    </dsp:sp>
    <dsp:sp modelId="{8C68AAE5-8875-49D9-91B9-3439BA84BFFF}">
      <dsp:nvSpPr>
        <dsp:cNvPr id="0" name=""/>
        <dsp:cNvSpPr/>
      </dsp:nvSpPr>
      <dsp:spPr>
        <a:xfrm>
          <a:off x="2936169" y="1080350"/>
          <a:ext cx="2301873" cy="1863352"/>
        </a:xfrm>
        <a:prstGeom prst="ellipse">
          <a:avLst/>
        </a:prstGeom>
        <a:gradFill rotWithShape="0">
          <a:gsLst>
            <a:gs pos="0">
              <a:schemeClr val="accent3">
                <a:hueOff val="-899993"/>
                <a:satOff val="0"/>
                <a:lumOff val="10000"/>
                <a:alphaOff val="0"/>
                <a:shade val="51000"/>
                <a:satMod val="130000"/>
              </a:schemeClr>
            </a:gs>
            <a:gs pos="80000">
              <a:schemeClr val="accent3">
                <a:hueOff val="-899993"/>
                <a:satOff val="0"/>
                <a:lumOff val="10000"/>
                <a:alphaOff val="0"/>
                <a:shade val="93000"/>
                <a:satMod val="130000"/>
              </a:schemeClr>
            </a:gs>
            <a:gs pos="100000">
              <a:schemeClr val="accent3">
                <a:hueOff val="-899993"/>
                <a:satOff val="0"/>
                <a:lumOff val="1000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Prinsip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Dasar</a:t>
          </a:r>
          <a:r>
            <a:rPr lang="en-US" sz="1800" kern="1200" dirty="0" smtClean="0"/>
            <a:t> Audit </a:t>
          </a:r>
          <a:r>
            <a:rPr lang="en-US" sz="1800" kern="1200" dirty="0" err="1" smtClean="0"/>
            <a:t>Manajemen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Kepegawaian</a:t>
          </a:r>
          <a:endParaRPr lang="en-US" sz="1800" kern="1200" dirty="0"/>
        </a:p>
      </dsp:txBody>
      <dsp:txXfrm>
        <a:off x="3273270" y="1353232"/>
        <a:ext cx="1627671" cy="1317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C119BFA6-89EB-4D76-957E-E1C3AE8B4DCF}" type="datetimeFigureOut">
              <a:rPr lang="en-US" smtClean="0"/>
              <a:t>04-Jan-17</a:t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A3509484-7E19-44C5-BBA7-955540985A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728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1BFFB5F9-9D2A-4583-AD64-D8BB94702748}" type="datetimeFigureOut">
              <a:rPr lang="en-US" smtClean="0"/>
              <a:t>04-Jan-17</a:t>
            </a:fld>
            <a:endParaRPr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" y="696913"/>
            <a:ext cx="6196013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93C9FC20-7366-4A0C-AA7D-F4AAF6FB2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153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816325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632649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2448972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3265296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4081621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4897944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5714268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6530593" algn="l" defTabSz="1632649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42900" y="696913"/>
            <a:ext cx="6196013" cy="34861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C9FC20-7366-4A0C-AA7D-F4AAF6FB2A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55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Mai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614816" y="1615109"/>
            <a:ext cx="10147989" cy="4426103"/>
          </a:xfrm>
        </p:spPr>
        <p:txBody>
          <a:bodyPr anchor="b">
            <a:noAutofit/>
          </a:bodyPr>
          <a:lstStyle>
            <a:lvl1pPr algn="l">
              <a:lnSpc>
                <a:spcPts val="8999"/>
              </a:lnSpc>
              <a:defRPr sz="9600"/>
            </a:lvl1pPr>
          </a:lstStyle>
          <a:p>
            <a:r>
              <a:rPr lang="en-US" altLang="ja-JP" dirty="0"/>
              <a:t>Presentation</a:t>
            </a:r>
            <a:br>
              <a:rPr lang="en-US" altLang="ja-JP" dirty="0"/>
            </a:br>
            <a:r>
              <a:rPr lang="en-US" altLang="ja-JP" dirty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758831" y="6439644"/>
            <a:ext cx="10153129" cy="1584176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36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</a:p>
          <a:p>
            <a:r>
              <a:rPr lang="en-US" dirty="0"/>
              <a:t>Sub Title Here</a:t>
            </a:r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6" y="4242010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8" y="4043993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3" y="39243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9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5" y="580840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2" y="5688763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5" y="40767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3" name="正方形/長方形 22"/>
          <p:cNvSpPr/>
          <p:nvPr userDrawn="1"/>
        </p:nvSpPr>
        <p:spPr>
          <a:xfrm>
            <a:off x="5614814" y="6079604"/>
            <a:ext cx="10153129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109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7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7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grpId="0" nodeType="withEffect">
                                  <p:stCondLst>
                                    <p:cond delay="2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75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2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75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75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23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2" y="2920332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80" y="3559325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2" y="5905331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80" y="6544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2" y="4135390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2" y="7159727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66189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9902" y="2683619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3670302" y="5184075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5922" y="3466628"/>
            <a:ext cx="10050394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669787" y="5935589"/>
            <a:ext cx="10045690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5758831" y="7704357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758019" y="8455871"/>
            <a:ext cx="10045690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811774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250"/>
                            </p:stCondLst>
                            <p:childTnLst>
                              <p:par>
                                <p:cTn id="7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750"/>
                            </p:stCondLst>
                            <p:childTnLst>
                              <p:par>
                                <p:cTn id="7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250"/>
                            </p:stCondLst>
                            <p:childTnLst>
                              <p:par>
                                <p:cTn id="7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750"/>
                            </p:stCondLst>
                            <p:childTnLst>
                              <p:par>
                                <p:cTn id="8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5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4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356979" y="2551213"/>
            <a:ext cx="5265949" cy="6243068"/>
          </a:xfrm>
        </p:spPr>
        <p:txBody>
          <a:bodyPr anchor="ctr">
            <a:normAutofit/>
          </a:bodyPr>
          <a:lstStyle>
            <a:lvl1pPr algn="l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6694935" y="4304948"/>
            <a:ext cx="10738556" cy="2782769"/>
          </a:xfrm>
        </p:spPr>
        <p:txBody>
          <a:bodyPr anchor="ctr"/>
          <a:lstStyle>
            <a:lvl1pPr algn="l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841405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1006304" y="3631332"/>
            <a:ext cx="16427188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1015666" y="4664989"/>
            <a:ext cx="16417823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75104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7" y="6007596"/>
            <a:ext cx="12599219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3"/>
            <a:ext cx="12592035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56057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15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014537" y="2766889"/>
            <a:ext cx="5760516" cy="5760516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8011093" y="2765633"/>
            <a:ext cx="8476928" cy="721683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3"/>
            <a:ext cx="8496943" cy="5328593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253291" y="8210534"/>
            <a:ext cx="5760000" cy="766544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2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</p:spTree>
    <p:extLst>
      <p:ext uri="{BB962C8B-B14F-4D97-AF65-F5344CB8AC3E}">
        <p14:creationId xmlns:p14="http://schemas.microsoft.com/office/powerpoint/2010/main" val="345063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750"/>
                            </p:stCondLst>
                            <p:childTnLst>
                              <p:par>
                                <p:cTn id="6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325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5" grpId="0" build="p" animBg="1">
        <p:tmplLst>
          <p:tmpl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Image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006303" y="3064787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448803" y="6347141"/>
            <a:ext cx="4354394" cy="607973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5182766" y="4361276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4625267" y="7643630"/>
            <a:ext cx="4354394" cy="607973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24" name="図プレースホルダー 7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9359230" y="2617184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21288877">
            <a:off x="8801730" y="5899538"/>
            <a:ext cx="4354394" cy="607973"/>
          </a:xfrm>
          <a:gradFill flip="none" rotWithShape="1">
            <a:gsLst>
              <a:gs pos="0">
                <a:schemeClr val="accent3">
                  <a:alpha val="0"/>
                </a:schemeClr>
              </a:gs>
              <a:gs pos="50000">
                <a:schemeClr val="accent3"/>
              </a:gs>
              <a:gs pos="100000">
                <a:schemeClr val="accent3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28" name="図プレースホルダー 7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13535695" y="3477509"/>
            <a:ext cx="3374387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21288877">
            <a:off x="12978196" y="6759863"/>
            <a:ext cx="4354394" cy="607973"/>
          </a:xfrm>
          <a:gradFill flip="none" rotWithShape="1">
            <a:gsLst>
              <a:gs pos="0">
                <a:schemeClr val="accent4">
                  <a:alpha val="0"/>
                </a:schemeClr>
              </a:gs>
              <a:gs pos="50000">
                <a:schemeClr val="accent4"/>
              </a:gs>
              <a:gs pos="100000">
                <a:schemeClr val="accent4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934295" y="7303741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038753" y="8599885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9287224" y="6871693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3463688" y="7591772"/>
            <a:ext cx="3456384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84093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2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25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3250"/>
                            </p:stCondLst>
                            <p:childTnLst>
                              <p:par>
                                <p:cTn id="9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750"/>
                            </p:stCondLst>
                            <p:childTnLst>
                              <p:par>
                                <p:cTn id="10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4250"/>
                            </p:stCondLst>
                            <p:childTnLst>
                              <p:par>
                                <p:cTn id="10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/>
      <p:bldP spid="27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/>
      <p:bldP spid="29" grpId="0" build="p" animBg="1">
        <p:tmplLst>
          <p:tmpl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Graphs -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1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5182766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8999191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2815614" y="7231733"/>
            <a:ext cx="3600400" cy="201622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9" y="2906152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4" name="グラフ プレースホルダー 5"/>
          <p:cNvSpPr>
            <a:spLocks noGrp="1"/>
          </p:cNvSpPr>
          <p:nvPr>
            <p:ph type="chart" sz="quarter" idx="26" hasCustomPrompt="1"/>
          </p:nvPr>
        </p:nvSpPr>
        <p:spPr>
          <a:xfrm>
            <a:off x="5302706" y="2905357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5" name="グラフ プレースホルダー 5"/>
          <p:cNvSpPr>
            <a:spLocks noGrp="1"/>
          </p:cNvSpPr>
          <p:nvPr>
            <p:ph type="chart" sz="quarter" idx="27" hasCustomPrompt="1"/>
          </p:nvPr>
        </p:nvSpPr>
        <p:spPr>
          <a:xfrm>
            <a:off x="9129752" y="2905357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6" name="グラフ プレースホルダー 5"/>
          <p:cNvSpPr>
            <a:spLocks noGrp="1"/>
          </p:cNvSpPr>
          <p:nvPr>
            <p:ph type="chart" sz="quarter" idx="28" hasCustomPrompt="1"/>
          </p:nvPr>
        </p:nvSpPr>
        <p:spPr>
          <a:xfrm>
            <a:off x="12952904" y="2900255"/>
            <a:ext cx="3463111" cy="346148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518678" y="6727677"/>
            <a:ext cx="3448065" cy="505659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8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5326782" y="6727677"/>
            <a:ext cx="3448065" cy="505659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9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9143206" y="6727677"/>
            <a:ext cx="3448065" cy="505659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0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2959631" y="6727677"/>
            <a:ext cx="3448065" cy="505659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369426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7" name="表プレースホルダー 6"/>
          <p:cNvSpPr>
            <a:spLocks noGrp="1"/>
          </p:cNvSpPr>
          <p:nvPr>
            <p:ph type="tbl" sz="quarter" idx="22" hasCustomPrompt="1"/>
          </p:nvPr>
        </p:nvSpPr>
        <p:spPr>
          <a:xfrm>
            <a:off x="1798391" y="2840039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3" name="表プレースホルダー 6"/>
          <p:cNvSpPr>
            <a:spLocks noGrp="1"/>
          </p:cNvSpPr>
          <p:nvPr>
            <p:ph type="tbl" sz="quarter" idx="23" hasCustomPrompt="1"/>
          </p:nvPr>
        </p:nvSpPr>
        <p:spPr>
          <a:xfrm>
            <a:off x="6766944" y="2845375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4" name="表プレースホルダー 6"/>
          <p:cNvSpPr>
            <a:spLocks noGrp="1"/>
          </p:cNvSpPr>
          <p:nvPr>
            <p:ph type="tbl" sz="quarter" idx="24" hasCustomPrompt="1"/>
          </p:nvPr>
        </p:nvSpPr>
        <p:spPr>
          <a:xfrm>
            <a:off x="11735370" y="2845375"/>
            <a:ext cx="4392613" cy="4751735"/>
          </a:xfrm>
        </p:spPr>
        <p:txBody>
          <a:bodyPr>
            <a:normAutofit/>
          </a:bodyPr>
          <a:lstStyle>
            <a:lvl1pPr>
              <a:defRPr sz="23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Add Table</a:t>
            </a:r>
          </a:p>
        </p:txBody>
      </p:sp>
      <p:sp>
        <p:nvSpPr>
          <p:cNvPr id="4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46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440161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83115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5038751" y="3813743"/>
            <a:ext cx="12313367" cy="1329758"/>
          </a:xfrm>
        </p:spPr>
        <p:txBody>
          <a:bodyPr anchor="b">
            <a:noAutofit/>
          </a:bodyPr>
          <a:lstStyle>
            <a:lvl1pPr algn="l">
              <a:lnSpc>
                <a:spcPts val="8999"/>
              </a:lnSpc>
              <a:defRPr sz="4800" baseline="0">
                <a:latin typeface="Aleo-BoldItalic" pitchFamily="34" charset="0"/>
              </a:defRPr>
            </a:lvl1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5038750" y="4936097"/>
            <a:ext cx="10153129" cy="567444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Text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5375643" y="4058014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7103296" y="4242010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106138" y="4043993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066133" y="39243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4" name="正方形/長方形 13"/>
          <p:cNvSpPr/>
          <p:nvPr userDrawn="1"/>
        </p:nvSpPr>
        <p:spPr>
          <a:xfrm rot="18000000">
            <a:off x="10532919" y="5975218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5" name="正方形/長方形 14"/>
          <p:cNvSpPr/>
          <p:nvPr userDrawn="1"/>
        </p:nvSpPr>
        <p:spPr>
          <a:xfrm rot="18000000">
            <a:off x="9530075" y="580840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6" name="正方形/長方形 15"/>
          <p:cNvSpPr/>
          <p:nvPr userDrawn="1"/>
        </p:nvSpPr>
        <p:spPr>
          <a:xfrm rot="18000000">
            <a:off x="8570082" y="5688763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-22244905" y="4076750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2" name="正方形/長方形 21"/>
          <p:cNvSpPr/>
          <p:nvPr userDrawn="1"/>
        </p:nvSpPr>
        <p:spPr>
          <a:xfrm rot="18000000">
            <a:off x="-20596954" y="3917992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5254775" y="8095829"/>
            <a:ext cx="9289032" cy="1800200"/>
          </a:xfrm>
        </p:spPr>
        <p:txBody>
          <a:bodyPr anchor="b">
            <a:normAutofit/>
          </a:bodyPr>
          <a:lstStyle>
            <a:lvl1pPr algn="r">
              <a:defRPr sz="2300">
                <a:latin typeface="+mn-lt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</p:spTree>
    <p:extLst>
      <p:ext uri="{BB962C8B-B14F-4D97-AF65-F5344CB8AC3E}">
        <p14:creationId xmlns:p14="http://schemas.microsoft.com/office/powerpoint/2010/main" val="1753189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4000"/>
                            </p:stCondLst>
                            <p:childTnLst>
                              <p:par>
                                <p:cTn id="59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47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4" grpId="0" animBg="1"/>
      <p:bldP spid="15" grpId="0" animBg="1"/>
      <p:bldP spid="16" grpId="0" animBg="1"/>
      <p:bldP spid="20" grpId="0" animBg="1"/>
      <p:bldP spid="22" grpId="0" animBg="1"/>
      <p:bldP spid="17" grpId="0" build="p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7" y="2767236"/>
            <a:ext cx="7920881" cy="6264696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9563273" y="5863581"/>
            <a:ext cx="6748736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9543259" y="6655669"/>
            <a:ext cx="6696745" cy="2449877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70627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- No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890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Graph - 1 Text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6" name="グラフ プレースホルダー 5"/>
          <p:cNvSpPr>
            <a:spLocks noGrp="1"/>
          </p:cNvSpPr>
          <p:nvPr>
            <p:ph type="chart" sz="quarter" idx="25" hasCustomPrompt="1"/>
          </p:nvPr>
        </p:nvSpPr>
        <p:spPr>
          <a:xfrm>
            <a:off x="1510357" y="2767237"/>
            <a:ext cx="14977664" cy="4680521"/>
          </a:xfrm>
          <a:effectLst/>
        </p:spPr>
        <p:txBody>
          <a:bodyPr>
            <a:normAutofit/>
          </a:bodyPr>
          <a:lstStyle>
            <a:lvl1pPr>
              <a:defRPr sz="230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Graph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22413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199036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Images - 2 Tex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8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2122488" y="2911253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 rot="21288877">
            <a:off x="2599422" y="6131587"/>
            <a:ext cx="6168893" cy="607973"/>
          </a:xfrm>
          <a:gradFill flip="none" rotWithShape="1">
            <a:gsLst>
              <a:gs pos="0">
                <a:schemeClr val="accent1">
                  <a:alpha val="0"/>
                </a:schemeClr>
              </a:gs>
              <a:gs pos="50000">
                <a:schemeClr val="accent1"/>
              </a:gs>
              <a:gs pos="100000">
                <a:schemeClr val="accent1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18" name="図プレースホルダー 7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9827343" y="2911253"/>
            <a:ext cx="6159409" cy="3374388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 rot="21288877">
            <a:off x="10304278" y="6131587"/>
            <a:ext cx="6168893" cy="607973"/>
          </a:xfrm>
          <a:gradFill flip="none" rotWithShape="1">
            <a:gsLst>
              <a:gs pos="0">
                <a:schemeClr val="accent2">
                  <a:alpha val="0"/>
                </a:schemeClr>
              </a:gs>
              <a:gs pos="50000">
                <a:schemeClr val="accent2"/>
              </a:gs>
              <a:gs pos="100000">
                <a:schemeClr val="accent2"/>
              </a:gs>
            </a:gsLst>
            <a:lin ang="0" scaled="0"/>
            <a:tileRect/>
          </a:gra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2900" baseline="0">
                <a:solidFill>
                  <a:schemeClr val="bg1">
                    <a:lumMod val="8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Caption Here</a:t>
            </a:r>
          </a:p>
        </p:txBody>
      </p:sp>
      <p:sp>
        <p:nvSpPr>
          <p:cNvPr id="30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970029" y="7150207"/>
            <a:ext cx="6309080" cy="209809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9683330" y="7149860"/>
            <a:ext cx="6309080" cy="209809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041111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25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250"/>
                            </p:stCondLst>
                            <p:childTnLst>
                              <p:par>
                                <p:cTn id="7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8" grpId="0"/>
      <p:bldP spid="22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/>
      <p:bldP spid="23" grpId="0" build="p" animBg="1">
        <p:tmplLst>
          <p:tmpl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6" presetClass="entr" presetSubtype="21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arn(inVertic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31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370322" y="2920332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590480" y="3559325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1370322" y="5905331"/>
            <a:ext cx="6764775" cy="721683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2590480" y="654432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366342" y="4135390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1366342" y="7159727"/>
            <a:ext cx="15265697" cy="1512167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589669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50"/>
                            </p:stCondLst>
                            <p:childTnLst>
                              <p:par>
                                <p:cTn id="5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750"/>
                            </p:stCondLst>
                            <p:childTnLst>
                              <p:par>
                                <p:cTn id="6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250"/>
                            </p:stCondLst>
                            <p:childTnLst>
                              <p:par>
                                <p:cTn id="6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750"/>
                            </p:stCondLst>
                            <p:childTnLst>
                              <p:par>
                                <p:cTn id="71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75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425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475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250"/>
                            </p:stCondLst>
                            <p:childTnLst>
                              <p:par>
                                <p:cTn id="9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750"/>
                            </p:stCondLst>
                            <p:childTnLst>
                              <p:par>
                                <p:cTn id="96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2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図プレースホルダー 7"/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1582367" y="2479205"/>
            <a:ext cx="15265695" cy="4176464"/>
          </a:xfrm>
          <a:ln w="28575">
            <a:noFill/>
          </a:ln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6511653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6" y="7150644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7879805"/>
            <a:ext cx="15265697" cy="1665266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61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250"/>
                            </p:stCondLst>
                            <p:childTnLst>
                              <p:par>
                                <p:cTn id="5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750"/>
                            </p:stCondLst>
                            <p:childTnLst>
                              <p:par>
                                <p:cTn id="59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250"/>
                            </p:stCondLst>
                            <p:childTnLst>
                              <p:par>
                                <p:cTn id="6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2750"/>
                            </p:stCondLst>
                            <p:childTnLst>
                              <p:par>
                                <p:cTn id="6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 Image - 1 Column -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807797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527877"/>
            <a:ext cx="15265697" cy="1017194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06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7991079" y="2767236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7991078" y="3631333"/>
            <a:ext cx="8496943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7991079" y="5791572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7991080" y="6655669"/>
            <a:ext cx="8496943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886140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Image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078311" y="6511653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2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24" name="正方形/長方形 23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1078310" y="7375750"/>
            <a:ext cx="6814885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>
            <a:off x="8694400" y="6511653"/>
            <a:ext cx="6764775" cy="72168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>
            <a:off x="8694400" y="7375750"/>
            <a:ext cx="6768751" cy="2016224"/>
          </a:xfrm>
        </p:spPr>
        <p:txBody>
          <a:bodyPr anchor="t">
            <a:normAutofit/>
          </a:bodyPr>
          <a:lstStyle>
            <a:lvl1pPr algn="l">
              <a:defRPr sz="23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28039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22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3212556" y="3508946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" name="円/楕円 1"/>
          <p:cNvSpPr/>
          <p:nvPr userDrawn="1"/>
        </p:nvSpPr>
        <p:spPr>
          <a:xfrm>
            <a:off x="1654375" y="3081265"/>
            <a:ext cx="1435563" cy="1435565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1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>
            <a:off x="3212553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1">
                    <a:lumMod val="7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>
            <a:off x="3212556" y="5588994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4" name="円/楕円 23"/>
          <p:cNvSpPr/>
          <p:nvPr userDrawn="1"/>
        </p:nvSpPr>
        <p:spPr>
          <a:xfrm>
            <a:off x="1654375" y="5161313"/>
            <a:ext cx="1435563" cy="143556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2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3212553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3212556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27" name="円/楕円 26"/>
          <p:cNvSpPr/>
          <p:nvPr userDrawn="1"/>
        </p:nvSpPr>
        <p:spPr>
          <a:xfrm>
            <a:off x="1654375" y="7257728"/>
            <a:ext cx="1435563" cy="143556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3</a:t>
            </a:r>
          </a:p>
        </p:txBody>
      </p:sp>
      <p:sp>
        <p:nvSpPr>
          <p:cNvPr id="28" name="テキスト プレースホルダー 5"/>
          <p:cNvSpPr>
            <a:spLocks noGrp="1"/>
          </p:cNvSpPr>
          <p:nvPr>
            <p:ph type="body" sz="quarter" idx="26" hasCustomPrompt="1"/>
          </p:nvPr>
        </p:nvSpPr>
        <p:spPr>
          <a:xfrm>
            <a:off x="3212553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2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29" name="テキスト プレースホルダー 5"/>
          <p:cNvSpPr>
            <a:spLocks noGrp="1"/>
          </p:cNvSpPr>
          <p:nvPr>
            <p:ph type="body" sz="quarter" idx="27" hasCustomPrompt="1"/>
          </p:nvPr>
        </p:nvSpPr>
        <p:spPr>
          <a:xfrm>
            <a:off x="10989419" y="3508946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0" name="円/楕円 29"/>
          <p:cNvSpPr/>
          <p:nvPr userDrawn="1"/>
        </p:nvSpPr>
        <p:spPr>
          <a:xfrm>
            <a:off x="9431238" y="3081265"/>
            <a:ext cx="1435563" cy="1435565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4</a:t>
            </a:r>
          </a:p>
        </p:txBody>
      </p:sp>
      <p:sp>
        <p:nvSpPr>
          <p:cNvPr id="31" name="テキスト プレースホルダー 5"/>
          <p:cNvSpPr>
            <a:spLocks noGrp="1"/>
          </p:cNvSpPr>
          <p:nvPr>
            <p:ph type="body" sz="quarter" idx="28" hasCustomPrompt="1"/>
          </p:nvPr>
        </p:nvSpPr>
        <p:spPr>
          <a:xfrm>
            <a:off x="10989416" y="3073080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2">
                    <a:lumMod val="60000"/>
                    <a:lumOff val="40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2" name="テキスト プレースホルダー 5"/>
          <p:cNvSpPr>
            <a:spLocks noGrp="1"/>
          </p:cNvSpPr>
          <p:nvPr>
            <p:ph type="body" sz="quarter" idx="29" hasCustomPrompt="1"/>
          </p:nvPr>
        </p:nvSpPr>
        <p:spPr>
          <a:xfrm>
            <a:off x="10989419" y="5588994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3" name="円/楕円 32"/>
          <p:cNvSpPr/>
          <p:nvPr userDrawn="1"/>
        </p:nvSpPr>
        <p:spPr>
          <a:xfrm>
            <a:off x="9431238" y="5161313"/>
            <a:ext cx="1435563" cy="143556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5</a:t>
            </a:r>
          </a:p>
        </p:txBody>
      </p:sp>
      <p:sp>
        <p:nvSpPr>
          <p:cNvPr id="34" name="テキスト プレースホルダー 5"/>
          <p:cNvSpPr>
            <a:spLocks noGrp="1"/>
          </p:cNvSpPr>
          <p:nvPr>
            <p:ph type="body" sz="quarter" idx="30" hasCustomPrompt="1"/>
          </p:nvPr>
        </p:nvSpPr>
        <p:spPr>
          <a:xfrm>
            <a:off x="10989416" y="5153128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3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5" name="テキスト プレースホルダー 5"/>
          <p:cNvSpPr>
            <a:spLocks noGrp="1"/>
          </p:cNvSpPr>
          <p:nvPr>
            <p:ph type="body" sz="quarter" idx="31" hasCustomPrompt="1"/>
          </p:nvPr>
        </p:nvSpPr>
        <p:spPr>
          <a:xfrm>
            <a:off x="10989419" y="7685409"/>
            <a:ext cx="5832648" cy="1130499"/>
          </a:xfrm>
        </p:spPr>
        <p:txBody>
          <a:bodyPr anchor="ctr">
            <a:normAutofit/>
          </a:bodyPr>
          <a:lstStyle>
            <a:lvl1pPr algn="l">
              <a:defRPr sz="1800" baseline="0"/>
            </a:lvl1pPr>
          </a:lstStyle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  <a:p>
            <a:pPr lvl="0"/>
            <a:r>
              <a:rPr lang="en-US" dirty="0"/>
              <a:t>Text Here</a:t>
            </a:r>
          </a:p>
        </p:txBody>
      </p:sp>
      <p:sp>
        <p:nvSpPr>
          <p:cNvPr id="36" name="円/楕円 35"/>
          <p:cNvSpPr/>
          <p:nvPr userDrawn="1"/>
        </p:nvSpPr>
        <p:spPr>
          <a:xfrm>
            <a:off x="9431238" y="7257728"/>
            <a:ext cx="1435563" cy="14355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r>
              <a:rPr lang="en-US" sz="4500" dirty="0">
                <a:solidFill>
                  <a:schemeClr val="bg1">
                    <a:lumMod val="95000"/>
                  </a:schemeClr>
                </a:solidFill>
              </a:rPr>
              <a:t>6</a:t>
            </a:r>
          </a:p>
        </p:txBody>
      </p:sp>
      <p:sp>
        <p:nvSpPr>
          <p:cNvPr id="37" name="テキスト プレースホルダー 5"/>
          <p:cNvSpPr>
            <a:spLocks noGrp="1"/>
          </p:cNvSpPr>
          <p:nvPr>
            <p:ph type="body" sz="quarter" idx="32" hasCustomPrompt="1"/>
          </p:nvPr>
        </p:nvSpPr>
        <p:spPr>
          <a:xfrm>
            <a:off x="10989416" y="7249544"/>
            <a:ext cx="5832650" cy="558252"/>
          </a:xfrm>
        </p:spPr>
        <p:txBody>
          <a:bodyPr anchor="b">
            <a:noAutofit/>
          </a:bodyPr>
          <a:lstStyle>
            <a:lvl1pPr algn="l">
              <a:defRPr sz="2300" baseline="0">
                <a:solidFill>
                  <a:schemeClr val="accent4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38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39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40" name="正方形/長方形 39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06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50"/>
                            </p:stCondLst>
                            <p:childTnLst>
                              <p:par>
                                <p:cTn id="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250"/>
                            </p:stCondLst>
                            <p:childTnLst>
                              <p:par>
                                <p:cTn id="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750"/>
                            </p:stCondLst>
                            <p:childTnLst>
                              <p:par>
                                <p:cTn id="7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250"/>
                            </p:stCondLst>
                            <p:childTnLst>
                              <p:par>
                                <p:cTn id="7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0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3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6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750"/>
                            </p:stCondLst>
                            <p:childTnLst>
                              <p:par>
                                <p:cTn id="9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250"/>
                            </p:stCondLst>
                            <p:childTnLst>
                              <p:par>
                                <p:cTn id="9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750"/>
                            </p:stCondLst>
                            <p:childTnLst>
                              <p:par>
                                <p:cTn id="11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4250"/>
                            </p:stCondLst>
                            <p:childTnLst>
                              <p:par>
                                <p:cTn id="11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3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9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750"/>
                            </p:stCondLst>
                            <p:childTnLst>
                              <p:par>
                                <p:cTn id="13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250"/>
                            </p:stCondLst>
                            <p:childTnLst>
                              <p:par>
                                <p:cTn id="13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3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6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9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750"/>
                            </p:stCondLst>
                            <p:childTnLst>
                              <p:par>
                                <p:cTn id="151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6250"/>
                            </p:stCondLst>
                            <p:childTnLst>
                              <p:par>
                                <p:cTn id="15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0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3" dur="5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6" dur="500"/>
                                        <p:tgtEl>
                                          <p:spTgt spid="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9" dur="500"/>
                                        <p:tgtEl>
                                          <p:spTgt spid="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8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1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" grpId="0" animBg="1"/>
      <p:bldP spid="22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3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4" grpId="0" animBg="1"/>
      <p:bldP spid="25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6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7" grpId="0" animBg="1"/>
      <p:bldP spid="28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9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2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0" grpId="0" animBg="1"/>
      <p:bldP spid="31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1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2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2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3" grpId="0" animBg="1"/>
      <p:bldP spid="34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5" grpId="0" build="p">
        <p:tmplLst>
          <p:tmpl lvl="1">
            <p:tnLst>
              <p:par>
                <p:cTn presetID="14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5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6" grpId="0" animBg="1"/>
      <p:bldP spid="37" grpId="0" build="p">
        <p:tmplLst>
          <p:tmpl lvl="1">
            <p:tnLst>
              <p:par>
                <p:cTn presetID="14" presetClass="entr" presetSubtype="1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randombar(horizontal)">
                      <p:cBhvr>
                        <p:cTn dur="500"/>
                        <p:tgtEl>
                          <p:spTgt spid="37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8" grpId="0"/>
      <p:bldP spid="3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3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40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hasCustomPrompt="1"/>
          </p:nvPr>
        </p:nvSpPr>
        <p:spPr>
          <a:xfrm>
            <a:off x="6406903" y="6241394"/>
            <a:ext cx="10147989" cy="2430498"/>
          </a:xfrm>
        </p:spPr>
        <p:txBody>
          <a:bodyPr anchor="b">
            <a:noAutofit/>
          </a:bodyPr>
          <a:lstStyle>
            <a:lvl1pPr algn="l">
              <a:lnSpc>
                <a:spcPts val="6000"/>
              </a:lnSpc>
              <a:defRPr sz="6100" baseline="0"/>
            </a:lvl1pPr>
          </a:lstStyle>
          <a:p>
            <a:r>
              <a:rPr lang="en-US" altLang="ja-JP" dirty="0"/>
              <a:t/>
            </a:r>
            <a:br>
              <a:rPr lang="en-US" altLang="ja-JP" dirty="0"/>
            </a:br>
            <a:r>
              <a:rPr lang="en-US" altLang="ja-JP" dirty="0"/>
              <a:t>SECTION</a:t>
            </a:r>
            <a:br>
              <a:rPr lang="en-US" altLang="ja-JP" dirty="0"/>
            </a:br>
            <a:r>
              <a:rPr lang="en-US" altLang="ja-JP" dirty="0"/>
              <a:t>TITLE HERE</a:t>
            </a:r>
            <a:endParaRPr 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6430135" y="8527877"/>
            <a:ext cx="10700821" cy="1224137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8" name="正方形/長方形 7"/>
          <p:cNvSpPr/>
          <p:nvPr userDrawn="1"/>
        </p:nvSpPr>
        <p:spPr>
          <a:xfrm rot="18000000">
            <a:off x="-7203467" y="13938123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9" name="正方形/長方形 8"/>
          <p:cNvSpPr/>
          <p:nvPr userDrawn="1"/>
        </p:nvSpPr>
        <p:spPr>
          <a:xfrm rot="18000000">
            <a:off x="-8778769" y="13470281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8645377" y="11609846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9911656" y="12282295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7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 rot="18000000">
            <a:off x="1161548" y="8413310"/>
            <a:ext cx="5472608" cy="720080"/>
          </a:xfrm>
        </p:spPr>
        <p:txBody>
          <a:bodyPr anchor="ctr">
            <a:normAutofit/>
          </a:bodyPr>
          <a:lstStyle>
            <a:lvl1pPr algn="r">
              <a:defRPr sz="3600" baseline="0">
                <a:solidFill>
                  <a:schemeClr val="bg1">
                    <a:lumMod val="9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SECTION 00</a:t>
            </a:r>
          </a:p>
        </p:txBody>
      </p:sp>
    </p:spTree>
    <p:extLst>
      <p:ext uri="{BB962C8B-B14F-4D97-AF65-F5344CB8AC3E}">
        <p14:creationId xmlns:p14="http://schemas.microsoft.com/office/powerpoint/2010/main" val="102778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53" presetClass="entr" presetSubtype="16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8" grpId="0" animBg="1"/>
      <p:bldP spid="9" grpId="0" animBg="1"/>
      <p:bldP spid="10" grpId="0" animBg="1"/>
      <p:bldP spid="11" grpId="0" animBg="1"/>
      <p:bldP spid="17" grpId="0" build="p">
        <p:tmplLst>
          <p:tmpl lvl="1">
            <p:tnLst>
              <p:par>
                <p:cTn presetID="2" presetClass="entr" presetSubtype="12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o Image - 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</p:spPr>
        <p:txBody>
          <a:bodyPr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</p:spPr>
        <p:txBody>
          <a:bodyPr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>
            <a:off x="1255938" y="7168804"/>
            <a:ext cx="6764775" cy="72168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6" hasCustomPrompt="1"/>
          </p:nvPr>
        </p:nvSpPr>
        <p:spPr>
          <a:xfrm>
            <a:off x="2476096" y="7807798"/>
            <a:ext cx="9937104" cy="504056"/>
          </a:xfrm>
          <a:solidFill>
            <a:schemeClr val="tx1">
              <a:lumMod val="60000"/>
              <a:lumOff val="40000"/>
            </a:schemeClr>
          </a:solidFill>
        </p:spPr>
        <p:txBody>
          <a:bodyPr anchor="ctr">
            <a:normAutofit/>
          </a:bodyPr>
          <a:lstStyle>
            <a:lvl1pPr algn="l">
              <a:defRPr sz="23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251958" y="8383862"/>
            <a:ext cx="15265697" cy="1161209"/>
          </a:xfrm>
        </p:spPr>
        <p:txBody>
          <a:bodyPr anchor="t">
            <a:normAutofit/>
          </a:bodyPr>
          <a:lstStyle>
            <a:lvl1pPr algn="l">
              <a:defRPr sz="2000"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948342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500"/>
                            </p:stCondLst>
                            <p:childTnLst>
                              <p:par>
                                <p:cTn id="62" presetID="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5" grpId="0"/>
      <p:bldP spid="19" grpId="0" animBg="1"/>
      <p:bldP spid="20" grpId="0" animBg="1"/>
      <p:bldP spid="21" grpId="0" animBg="1"/>
      <p:bldP spid="4" grpId="0"/>
      <p:bldP spid="16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7" grpId="0" build="p" animBg="1">
        <p:tmplLst>
          <p:tmpl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8" grpId="0" build="p">
        <p:tmplLst>
          <p:tmpl lvl="1">
            <p:tnLst>
              <p:par>
                <p:cTn presetID="2" presetClass="entr" presetSubtype="2" fill="hold" nodeType="afterEffect">
                  <p:stCondLst>
                    <p:cond delay="5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6413" cy="7879805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6" y="2104726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6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2" y="794292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09" y="76831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158431" y="8095829"/>
            <a:ext cx="13969552" cy="180020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1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8" y="8150083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8" y="8499149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8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35890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6413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6" y="2104726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6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2" y="794292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09" y="76831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1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8" y="8150083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8" y="8499149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8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502248" y="7807796"/>
            <a:ext cx="14905656" cy="1296144"/>
          </a:xfrm>
        </p:spPr>
        <p:txBody>
          <a:bodyPr anchor="b">
            <a:normAutofit/>
          </a:bodyPr>
          <a:lstStyle>
            <a:lvl1pPr algn="l">
              <a:defRPr sz="6600" baseline="0">
                <a:solidFill>
                  <a:schemeClr val="bg1">
                    <a:lumMod val="9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502248" y="8887916"/>
            <a:ext cx="14905656" cy="864096"/>
          </a:xfrm>
        </p:spPr>
        <p:txBody>
          <a:bodyPr anchor="t">
            <a:normAutofit/>
          </a:bodyPr>
          <a:lstStyle>
            <a:lvl1pPr algn="l">
              <a:defRPr sz="4500" baseline="0"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4241592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8286413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5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-3234736" y="2104726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6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-3233714" y="445226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7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-4437442" y="794292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8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-3886609" y="76831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1" name="テキスト プレースホルダー 5"/>
          <p:cNvSpPr>
            <a:spLocks noGrp="1"/>
          </p:cNvSpPr>
          <p:nvPr>
            <p:ph type="body" sz="quarter" idx="20" hasCustomPrompt="1"/>
          </p:nvPr>
        </p:nvSpPr>
        <p:spPr>
          <a:xfrm rot="18000000">
            <a:off x="14767263" y="9809581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2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 rot="18000000">
            <a:off x="14768288" y="8150083"/>
            <a:ext cx="6764774" cy="266675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3" name="テキスト プレースホルダー 5"/>
          <p:cNvSpPr>
            <a:spLocks noGrp="1"/>
          </p:cNvSpPr>
          <p:nvPr>
            <p:ph type="body" sz="quarter" idx="22" hasCustomPrompt="1"/>
          </p:nvPr>
        </p:nvSpPr>
        <p:spPr>
          <a:xfrm rot="18000000">
            <a:off x="13564558" y="8499149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4" name="テキスト プレースホルダー 5"/>
          <p:cNvSpPr>
            <a:spLocks noGrp="1"/>
          </p:cNvSpPr>
          <p:nvPr>
            <p:ph type="body" sz="quarter" idx="23" hasCustomPrompt="1"/>
          </p:nvPr>
        </p:nvSpPr>
        <p:spPr>
          <a:xfrm rot="18000000">
            <a:off x="14115390" y="7781688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654376" y="5359524"/>
            <a:ext cx="14905656" cy="1296144"/>
          </a:xfrm>
        </p:spPr>
        <p:txBody>
          <a:bodyPr anchor="b">
            <a:normAutofit/>
          </a:bodyPr>
          <a:lstStyle>
            <a:lvl1pPr algn="ctr">
              <a:defRPr sz="6600" baseline="0">
                <a:solidFill>
                  <a:schemeClr val="bg1">
                    <a:lumMod val="95000"/>
                  </a:schemeClr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25" hasCustomPrompt="1"/>
          </p:nvPr>
        </p:nvSpPr>
        <p:spPr>
          <a:xfrm>
            <a:off x="1654376" y="6439644"/>
            <a:ext cx="14905656" cy="864096"/>
          </a:xfrm>
        </p:spPr>
        <p:txBody>
          <a:bodyPr anchor="t">
            <a:normAutofit/>
          </a:bodyPr>
          <a:lstStyle>
            <a:lvl1pPr algn="ctr">
              <a:defRPr sz="4500" baseline="0"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381779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0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3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図プレースホルダー 6"/>
          <p:cNvSpPr>
            <a:spLocks noGrp="1"/>
          </p:cNvSpPr>
          <p:nvPr>
            <p:ph type="pic" sz="quarter" idx="10" hasCustomPrompt="1"/>
          </p:nvPr>
        </p:nvSpPr>
        <p:spPr>
          <a:xfrm>
            <a:off x="1" y="0"/>
            <a:ext cx="11375455" cy="10287000"/>
          </a:xfrm>
          <a:effectLst>
            <a:outerShdw blurRad="63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>
              <a:defRPr baseline="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dirty="0"/>
              <a:t>Add Image</a:t>
            </a:r>
          </a:p>
        </p:txBody>
      </p:sp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1519470" y="462980"/>
            <a:ext cx="6552727" cy="2808312"/>
          </a:xfrm>
        </p:spPr>
        <p:txBody>
          <a:bodyPr anchor="b">
            <a:normAutofit/>
          </a:bodyPr>
          <a:lstStyle>
            <a:lvl1pPr algn="l">
              <a:defRPr sz="45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1519470" y="3271294"/>
            <a:ext cx="6552727" cy="1584176"/>
          </a:xfrm>
        </p:spPr>
        <p:txBody>
          <a:bodyPr anchor="t">
            <a:normAutofit/>
          </a:bodyPr>
          <a:lstStyle>
            <a:lvl1pPr algn="l">
              <a:defRPr sz="2900" baseline="0">
                <a:solidFill>
                  <a:schemeClr val="tx1"/>
                </a:solidFill>
                <a:latin typeface="Aleo-LightItalic" pitchFamily="34" charset="0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  <p:sp>
        <p:nvSpPr>
          <p:cNvPr id="19" name="テキスト プレースホルダー 5"/>
          <p:cNvSpPr>
            <a:spLocks noGrp="1"/>
          </p:cNvSpPr>
          <p:nvPr>
            <p:ph type="body" sz="quarter" idx="15" hasCustomPrompt="1"/>
          </p:nvPr>
        </p:nvSpPr>
        <p:spPr>
          <a:xfrm rot="18000000">
            <a:off x="7278433" y="10529662"/>
            <a:ext cx="9008864" cy="395876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0" name="テキスト プレースホルダー 5"/>
          <p:cNvSpPr>
            <a:spLocks noGrp="1"/>
          </p:cNvSpPr>
          <p:nvPr>
            <p:ph type="body" sz="quarter" idx="17" hasCustomPrompt="1"/>
          </p:nvPr>
        </p:nvSpPr>
        <p:spPr>
          <a:xfrm rot="18000000">
            <a:off x="7271286" y="8165938"/>
            <a:ext cx="6982211" cy="291833"/>
          </a:xfrm>
          <a:solidFill>
            <a:schemeClr val="accent3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5" name="テキスト プレースホルダー 5"/>
          <p:cNvSpPr>
            <a:spLocks noGrp="1"/>
          </p:cNvSpPr>
          <p:nvPr>
            <p:ph type="body" sz="quarter" idx="18" hasCustomPrompt="1"/>
          </p:nvPr>
        </p:nvSpPr>
        <p:spPr>
          <a:xfrm rot="18000000">
            <a:off x="4635567" y="11523485"/>
            <a:ext cx="10144010" cy="1267032"/>
          </a:xfrm>
          <a:solidFill>
            <a:schemeClr val="accent2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26" name="テキスト プレースホルダー 5"/>
          <p:cNvSpPr>
            <a:spLocks noGrp="1"/>
          </p:cNvSpPr>
          <p:nvPr>
            <p:ph type="body" sz="quarter" idx="19" hasCustomPrompt="1"/>
          </p:nvPr>
        </p:nvSpPr>
        <p:spPr>
          <a:xfrm rot="18000000">
            <a:off x="6266518" y="8789800"/>
            <a:ext cx="6764774" cy="588127"/>
          </a:xfrm>
          <a:solidFill>
            <a:schemeClr val="accent4"/>
          </a:solidFill>
        </p:spPr>
        <p:txBody>
          <a:bodyPr anchor="ctr">
            <a:normAutofit/>
          </a:bodyPr>
          <a:lstStyle>
            <a:lvl1pPr algn="l">
              <a:defRPr sz="3200" baseline="0">
                <a:solidFill>
                  <a:schemeClr val="bg1">
                    <a:lumMod val="85000"/>
                  </a:schemeClr>
                </a:solidFill>
                <a:latin typeface="Aleo-Bold" pitchFamily="34" charset="0"/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1443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1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0"/>
                            </p:stCondLst>
                            <p:childTnLst>
                              <p:par>
                                <p:cTn id="4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750"/>
                            </p:stCondLst>
                            <p:childTnLst>
                              <p:par>
                                <p:cTn id="4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9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9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0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5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6" grpId="0" build="p" animBg="1">
        <p:tmplLst>
          <p:tmpl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1">
            <p:tnLst>
              <p:par>
                <p:cTn presetID="2" presetClass="entr" presetSubtype="12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26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プレースホルダー 5"/>
          <p:cNvSpPr>
            <a:spLocks noGrp="1"/>
          </p:cNvSpPr>
          <p:nvPr>
            <p:ph type="body" sz="quarter" idx="21" hasCustomPrompt="1"/>
          </p:nvPr>
        </p:nvSpPr>
        <p:spPr>
          <a:xfrm>
            <a:off x="1582368" y="2551212"/>
            <a:ext cx="14905656" cy="2808312"/>
          </a:xfrm>
        </p:spPr>
        <p:txBody>
          <a:bodyPr anchor="b">
            <a:normAutofit/>
          </a:bodyPr>
          <a:lstStyle>
            <a:lvl1pPr algn="ctr">
              <a:defRPr sz="4500" baseline="0">
                <a:solidFill>
                  <a:schemeClr val="tx1"/>
                </a:solidFill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14" name="テキスト プレースホルダー 5"/>
          <p:cNvSpPr>
            <a:spLocks noGrp="1"/>
          </p:cNvSpPr>
          <p:nvPr>
            <p:ph type="body" sz="quarter" idx="24" hasCustomPrompt="1"/>
          </p:nvPr>
        </p:nvSpPr>
        <p:spPr>
          <a:xfrm>
            <a:off x="1582368" y="5503541"/>
            <a:ext cx="14905656" cy="1584176"/>
          </a:xfrm>
        </p:spPr>
        <p:txBody>
          <a:bodyPr anchor="t">
            <a:normAutofit/>
          </a:bodyPr>
          <a:lstStyle>
            <a:lvl1pPr algn="ctr">
              <a:defRPr sz="2900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3358787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 - Horizonta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4390677" y="411961"/>
            <a:ext cx="13681521" cy="987125"/>
          </a:xfrm>
        </p:spPr>
        <p:txBody>
          <a:bodyPr>
            <a:noAutofit/>
          </a:bodyPr>
          <a:lstStyle>
            <a:lvl1pPr algn="l">
              <a:defRPr sz="6100"/>
            </a:lvl1pPr>
          </a:lstStyle>
          <a:p>
            <a:r>
              <a:rPr lang="en-US" altLang="ja-JP" dirty="0"/>
              <a:t>SLIDE TITLE HERE</a:t>
            </a:r>
            <a:endParaRPr lang="en-US" dirty="0"/>
          </a:p>
        </p:txBody>
      </p:sp>
      <p:sp>
        <p:nvSpPr>
          <p:cNvPr id="10" name="正方形/長方形 9"/>
          <p:cNvSpPr/>
          <p:nvPr userDrawn="1"/>
        </p:nvSpPr>
        <p:spPr>
          <a:xfrm rot="18000000">
            <a:off x="-1298811" y="-6545747"/>
            <a:ext cx="18384012" cy="468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1" name="正方形/長方形 10"/>
          <p:cNvSpPr/>
          <p:nvPr userDrawn="1"/>
        </p:nvSpPr>
        <p:spPr>
          <a:xfrm rot="18000000">
            <a:off x="-2788563" y="-666898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2" name="正方形/長方形 11"/>
          <p:cNvSpPr/>
          <p:nvPr userDrawn="1"/>
        </p:nvSpPr>
        <p:spPr>
          <a:xfrm rot="18000000">
            <a:off x="-3280135" y="-7184242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13" name="正方形/長方形 12"/>
          <p:cNvSpPr/>
          <p:nvPr userDrawn="1"/>
        </p:nvSpPr>
        <p:spPr>
          <a:xfrm rot="18000000">
            <a:off x="-5327461" y="-4998886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 rot="18000000">
            <a:off x="1343690" y="602790"/>
            <a:ext cx="3037076" cy="547688"/>
          </a:xfrm>
          <a:prstGeom prst="rect">
            <a:avLst/>
          </a:prstGeom>
        </p:spPr>
        <p:txBody>
          <a:bodyPr lIns="91433" tIns="45717" rIns="91433" bIns="45717"/>
          <a:lstStyle>
            <a:lvl1pPr algn="l">
              <a:defRPr sz="39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/>
              <a:t>SLIDE </a:t>
            </a:r>
            <a:fld id="{D97FAD88-CD89-445B-80D2-D1F46C85367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サブタイトル 2"/>
          <p:cNvSpPr>
            <a:spLocks noGrp="1"/>
          </p:cNvSpPr>
          <p:nvPr>
            <p:ph type="subTitle" idx="1" hasCustomPrompt="1"/>
          </p:nvPr>
        </p:nvSpPr>
        <p:spPr>
          <a:xfrm>
            <a:off x="4390677" y="1225123"/>
            <a:ext cx="13681521" cy="534002"/>
          </a:xfrm>
        </p:spPr>
        <p:txBody>
          <a:bodyPr>
            <a:noAutofit/>
          </a:bodyPr>
          <a:lstStyle>
            <a:lvl1pPr marL="0" indent="0" algn="l">
              <a:lnSpc>
                <a:spcPts val="3000"/>
              </a:lnSpc>
              <a:buNone/>
              <a:defRPr sz="2900" i="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</a:defRPr>
            </a:lvl1pPr>
            <a:lvl2pPr marL="816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32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448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265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0816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8979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71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530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ja-JP" dirty="0"/>
              <a:t>Sub Title Here</a:t>
            </a:r>
            <a:endParaRPr lang="en-US" dirty="0"/>
          </a:p>
        </p:txBody>
      </p:sp>
      <p:sp>
        <p:nvSpPr>
          <p:cNvPr id="15" name="正方形/長方形 14"/>
          <p:cNvSpPr/>
          <p:nvPr userDrawn="1"/>
        </p:nvSpPr>
        <p:spPr>
          <a:xfrm>
            <a:off x="4541024" y="1831133"/>
            <a:ext cx="13531174" cy="144017"/>
          </a:xfrm>
          <a:prstGeom prst="rect">
            <a:avLst/>
          </a:prstGeom>
          <a:blipFill dpi="0" rotWithShape="1">
            <a:blip r:embed="rId2"/>
            <a:srcRect/>
            <a:tile tx="0" ty="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19" name="正方形/長方形 18"/>
          <p:cNvSpPr/>
          <p:nvPr userDrawn="1"/>
        </p:nvSpPr>
        <p:spPr>
          <a:xfrm rot="18000000">
            <a:off x="12505104" y="3526945"/>
            <a:ext cx="18362960" cy="140370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0" name="正方形/長方形 19"/>
          <p:cNvSpPr/>
          <p:nvPr userDrawn="1"/>
        </p:nvSpPr>
        <p:spPr>
          <a:xfrm rot="18000000">
            <a:off x="11799352" y="3040895"/>
            <a:ext cx="18384012" cy="21602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21" name="正方形/長方形 20"/>
          <p:cNvSpPr/>
          <p:nvPr userDrawn="1"/>
        </p:nvSpPr>
        <p:spPr>
          <a:xfrm rot="18000000">
            <a:off x="9794218" y="5236258"/>
            <a:ext cx="18339404" cy="6173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>
              <a:solidFill>
                <a:schemeClr val="accent1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 rot="18000000">
            <a:off x="14917675" y="7343482"/>
            <a:ext cx="5790698" cy="547688"/>
          </a:xfrm>
          <a:prstGeom prst="rect">
            <a:avLst/>
          </a:prstGeom>
        </p:spPr>
        <p:txBody>
          <a:bodyPr lIns="91433" tIns="45717" rIns="91433" bIns="45717"/>
          <a:lstStyle>
            <a:lvl1pPr algn="l">
              <a:defRPr>
                <a:solidFill>
                  <a:schemeClr val="bg1">
                    <a:lumMod val="95000"/>
                  </a:schemeClr>
                </a:solidFill>
                <a:latin typeface="Aleo-LightItalic" pitchFamily="34" charset="0"/>
              </a:defRPr>
            </a:lvl1pPr>
          </a:lstStyle>
          <a:p>
            <a:r>
              <a:rPr lang="en-US"/>
              <a:t>The Power of PowerPoint</a:t>
            </a:r>
            <a:endParaRPr lang="en-US" dirty="0"/>
          </a:p>
        </p:txBody>
      </p:sp>
      <p:sp>
        <p:nvSpPr>
          <p:cNvPr id="23" name="テキスト プレースホルダー 22"/>
          <p:cNvSpPr>
            <a:spLocks noGrp="1"/>
          </p:cNvSpPr>
          <p:nvPr>
            <p:ph type="body" sz="quarter" idx="13" hasCustomPrompt="1"/>
          </p:nvPr>
        </p:nvSpPr>
        <p:spPr>
          <a:xfrm>
            <a:off x="2590477" y="6007596"/>
            <a:ext cx="12599219" cy="1080120"/>
          </a:xfrm>
        </p:spPr>
        <p:txBody>
          <a:bodyPr anchor="ctr">
            <a:normAutofit/>
          </a:bodyPr>
          <a:lstStyle>
            <a:lvl1pPr algn="ctr">
              <a:defRPr sz="4500">
                <a:latin typeface="Aleo-BoldItalic" pitchFamily="34" charset="0"/>
              </a:defRPr>
            </a:lvl1pPr>
          </a:lstStyle>
          <a:p>
            <a:pPr lvl="0"/>
            <a:r>
              <a:rPr lang="en-US" dirty="0"/>
              <a:t>“Text Here”</a:t>
            </a:r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 hasCustomPrompt="1"/>
          </p:nvPr>
        </p:nvSpPr>
        <p:spPr>
          <a:xfrm>
            <a:off x="2599842" y="7041253"/>
            <a:ext cx="12592035" cy="2782769"/>
          </a:xfrm>
        </p:spPr>
        <p:txBody>
          <a:bodyPr/>
          <a:lstStyle>
            <a:lvl1pPr algn="ctr">
              <a:defRPr baseline="0"/>
            </a:lvl1pPr>
          </a:lstStyle>
          <a:p>
            <a:pPr lvl="0"/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2813971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animBg="1"/>
      <p:bldP spid="11" grpId="0" animBg="1"/>
      <p:bldP spid="12" grpId="0" animBg="1"/>
      <p:bldP spid="13" grpId="0" animBg="1"/>
      <p:bldP spid="5" grpId="0"/>
      <p:bldP spid="14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4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15" grpId="0" animBg="1"/>
      <p:bldP spid="19" grpId="0" animBg="1"/>
      <p:bldP spid="20" grpId="0" animBg="1"/>
      <p:bldP spid="21" grpId="0" animBg="1"/>
      <p:bldP spid="4" grpId="0"/>
      <p:bldP spid="23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23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7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slideLayout" Target="../slideLayouts/slideLayout22.xml"/><Relationship Id="rId18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2.xml"/><Relationship Id="rId21" Type="http://schemas.openxmlformats.org/officeDocument/2006/relationships/slideLayout" Target="../slideLayouts/slideLayout30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1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25.xml"/><Relationship Id="rId20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24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9.xml"/><Relationship Id="rId19" Type="http://schemas.openxmlformats.org/officeDocument/2006/relationships/slideLayout" Target="../slideLayouts/slideLayout28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slideLayout" Target="../slideLayouts/slideLayout23.xml"/><Relationship Id="rId2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tile tx="0" ty="0" sx="50000" sy="86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321" y="267944"/>
            <a:ext cx="16457772" cy="987125"/>
          </a:xfrm>
          <a:prstGeom prst="rect">
            <a:avLst/>
          </a:prstGeom>
        </p:spPr>
        <p:txBody>
          <a:bodyPr vert="horz" lIns="163265" tIns="81632" rIns="163265" bIns="81632" rtlCol="0" anchor="ctr">
            <a:normAutofit/>
          </a:bodyPr>
          <a:lstStyle/>
          <a:p>
            <a:r>
              <a:rPr lang="en-US" altLang="ja-JP" dirty="0"/>
              <a:t>Master Title</a:t>
            </a:r>
            <a:endParaRPr 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615108"/>
            <a:ext cx="16457772" cy="7776864"/>
          </a:xfrm>
          <a:prstGeom prst="rect">
            <a:avLst/>
          </a:prstGeom>
        </p:spPr>
        <p:txBody>
          <a:bodyPr vert="horz" lIns="163265" tIns="81632" rIns="163265" bIns="81632" rtlCol="0">
            <a:normAutofit/>
          </a:bodyPr>
          <a:lstStyle/>
          <a:p>
            <a:pPr lvl="0"/>
            <a:r>
              <a:rPr lang="en-US" altLang="ja-JP" dirty="0"/>
              <a:t>Master Text Here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6533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53" r:id="rId3"/>
    <p:sldLayoutId id="2147483661" r:id="rId4"/>
    <p:sldLayoutId id="2147483672" r:id="rId5"/>
    <p:sldLayoutId id="2147483684" r:id="rId6"/>
    <p:sldLayoutId id="2147483674" r:id="rId7"/>
    <p:sldLayoutId id="2147483679" r:id="rId8"/>
    <p:sldLayoutId id="2147483676" r:id="rId9"/>
  </p:sldLayoutIdLst>
  <p:hf hdr="0" dt="0"/>
  <p:txStyles>
    <p:titleStyle>
      <a:lvl1pPr algn="ctr" defTabSz="1632649" rtl="0" eaLnBrk="1" latinLnBrk="0" hangingPunct="1">
        <a:spcBef>
          <a:spcPct val="0"/>
        </a:spcBef>
        <a:buNone/>
        <a:defRPr sz="45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649" rtl="0" eaLnBrk="1" latinLnBrk="0" hangingPunct="1">
        <a:spcBef>
          <a:spcPct val="20000"/>
        </a:spcBef>
        <a:buFontTx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27947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87924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135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58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4489782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107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430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8754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25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49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8972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296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621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7944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268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0593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23">
            <a:lum/>
          </a:blip>
          <a:srcRect/>
          <a:tile tx="0" ty="0" sx="50000" sy="86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914321" y="267944"/>
            <a:ext cx="16457772" cy="987125"/>
          </a:xfrm>
          <a:prstGeom prst="rect">
            <a:avLst/>
          </a:prstGeom>
        </p:spPr>
        <p:txBody>
          <a:bodyPr vert="horz" lIns="163265" tIns="81632" rIns="163265" bIns="81632" rtlCol="0" anchor="ctr">
            <a:normAutofit/>
          </a:bodyPr>
          <a:lstStyle/>
          <a:p>
            <a:r>
              <a:rPr lang="en-US" dirty="0"/>
              <a:t>Master Title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14321" y="1615108"/>
            <a:ext cx="16457772" cy="7776864"/>
          </a:xfrm>
          <a:prstGeom prst="rect">
            <a:avLst/>
          </a:prstGeom>
        </p:spPr>
        <p:txBody>
          <a:bodyPr vert="horz" lIns="163265" tIns="81632" rIns="163265" bIns="81632" rtlCol="0">
            <a:normAutofit/>
          </a:bodyPr>
          <a:lstStyle/>
          <a:p>
            <a:pPr lvl="0"/>
            <a:r>
              <a:rPr lang="en-US" altLang="ja-JP" dirty="0"/>
              <a:t>Master Text</a:t>
            </a:r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6247858" y="9534529"/>
            <a:ext cx="5790697" cy="547688"/>
          </a:xfrm>
          <a:prstGeom prst="rect">
            <a:avLst/>
          </a:prstGeom>
        </p:spPr>
        <p:txBody>
          <a:bodyPr vert="horz" lIns="163265" tIns="81632" rIns="163265" bIns="81632" rtlCol="0" anchor="ctr"/>
          <a:lstStyle>
            <a:lvl1pPr algn="ct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3105263" y="9534529"/>
            <a:ext cx="4266830" cy="547688"/>
          </a:xfrm>
          <a:prstGeom prst="rect">
            <a:avLst/>
          </a:prstGeom>
        </p:spPr>
        <p:txBody>
          <a:bodyPr vert="horz" lIns="163265" tIns="81632" rIns="163265" bIns="81632" rtlCol="0" anchor="ctr"/>
          <a:lstStyle>
            <a:lvl1pPr algn="r">
              <a:defRPr sz="2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7FAD88-CD89-445B-80D2-D1F46C8536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902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7" r:id="rId2"/>
    <p:sldLayoutId id="2147483654" r:id="rId3"/>
    <p:sldLayoutId id="2147483655" r:id="rId4"/>
    <p:sldLayoutId id="2147483668" r:id="rId5"/>
    <p:sldLayoutId id="2147483656" r:id="rId6"/>
    <p:sldLayoutId id="2147483658" r:id="rId7"/>
    <p:sldLayoutId id="2147483659" r:id="rId8"/>
    <p:sldLayoutId id="2147483673" r:id="rId9"/>
    <p:sldLayoutId id="2147483677" r:id="rId10"/>
    <p:sldLayoutId id="2147483675" r:id="rId11"/>
    <p:sldLayoutId id="2147483680" r:id="rId12"/>
    <p:sldLayoutId id="2147483678" r:id="rId13"/>
    <p:sldLayoutId id="2147483669" r:id="rId14"/>
    <p:sldLayoutId id="2147483660" r:id="rId15"/>
    <p:sldLayoutId id="2147483663" r:id="rId16"/>
    <p:sldLayoutId id="2147483666" r:id="rId17"/>
    <p:sldLayoutId id="2147483670" r:id="rId18"/>
    <p:sldLayoutId id="2147483682" r:id="rId19"/>
    <p:sldLayoutId id="2147483665" r:id="rId20"/>
    <p:sldLayoutId id="2147483683" r:id="rId21"/>
  </p:sldLayoutIdLst>
  <p:hf hdr="0" dt="0"/>
  <p:txStyles>
    <p:titleStyle>
      <a:lvl1pPr algn="ctr" defTabSz="1632649" rtl="0" eaLnBrk="1" latinLnBrk="0" hangingPunct="1">
        <a:spcBef>
          <a:spcPct val="0"/>
        </a:spcBef>
        <a:buNone/>
        <a:defRPr sz="45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1632649" rtl="0" eaLnBrk="1" latinLnBrk="0" hangingPunct="1">
        <a:spcBef>
          <a:spcPct val="20000"/>
        </a:spcBef>
        <a:buFontTx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827947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87924" indent="-359977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2857135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3673458" indent="-408161" algn="l" defTabSz="1632649" rtl="0" eaLnBrk="1" latinLnBrk="0" hangingPunct="1">
        <a:spcBef>
          <a:spcPct val="20000"/>
        </a:spcBef>
        <a:buFontTx/>
        <a:buChar char="●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4489782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306107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122430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6938754" indent="-408161" algn="l" defTabSz="1632649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6325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649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48972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5296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81621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97944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714268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30593" algn="l" defTabSz="163264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1.jpe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10" Type="http://schemas.openxmlformats.org/officeDocument/2006/relationships/image" Target="../media/image12.jpeg"/><Relationship Id="rId4" Type="http://schemas.microsoft.com/office/2007/relationships/hdphoto" Target="../media/hdphoto1.wdp"/><Relationship Id="rId9" Type="http://schemas.microsoft.com/office/2007/relationships/diagramDrawing" Target="../diagrams/drawing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14814" y="3919364"/>
            <a:ext cx="10729192" cy="345638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W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chemeClr val="accent1"/>
                </a:solidFill>
              </a:rPr>
              <a:t>rkshop Tata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 smtClean="0">
                <a:solidFill>
                  <a:schemeClr val="accent1"/>
                </a:solidFill>
              </a:rPr>
              <a:t>ara </a:t>
            </a:r>
            <a:r>
              <a:rPr lang="en-US" dirty="0" err="1" smtClean="0">
                <a:solidFill>
                  <a:schemeClr val="accent1"/>
                </a:solidFill>
              </a:rPr>
              <a:t>Pemeriksaan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br>
              <a:rPr lang="en-US" dirty="0" smtClean="0">
                <a:solidFill>
                  <a:schemeClr val="accent1"/>
                </a:solidFill>
              </a:rPr>
            </a:br>
            <a:r>
              <a:rPr lang="en-US" dirty="0" err="1" smtClean="0">
                <a:solidFill>
                  <a:schemeClr val="accent1"/>
                </a:solidFill>
              </a:rPr>
              <a:t>Bagi</a:t>
            </a:r>
            <a:r>
              <a:rPr lang="en-US" dirty="0" smtClean="0">
                <a:solidFill>
                  <a:schemeClr val="accent1"/>
                </a:solidFill>
              </a:rPr>
              <a:t> Auditor </a:t>
            </a:r>
            <a:r>
              <a:rPr lang="en-US" dirty="0" err="1" smtClean="0">
                <a:solidFill>
                  <a:schemeClr val="accent1"/>
                </a:solidFill>
              </a:rPr>
              <a:t>Kepegawaian</a:t>
            </a:r>
            <a:r>
              <a:rPr lang="en-US" dirty="0" smtClean="0">
                <a:solidFill>
                  <a:schemeClr val="accent1"/>
                </a:solidFill>
              </a:rPr>
              <a:t> BKN</a:t>
            </a:r>
            <a:r>
              <a:rPr lang="en-US" dirty="0">
                <a:solidFill>
                  <a:schemeClr val="accent1"/>
                </a:solidFill>
              </a:rPr>
              <a:t/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 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686822" y="7015708"/>
            <a:ext cx="10153129" cy="648072"/>
          </a:xfrm>
        </p:spPr>
        <p:txBody>
          <a:bodyPr/>
          <a:lstStyle/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Drs.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Sidik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Kadarusman</a:t>
            </a:r>
            <a:endParaRPr lang="en-US" sz="2800" dirty="0" smtClean="0">
              <a:solidFill>
                <a:schemeClr val="tx1">
                  <a:lumMod val="50000"/>
                </a:schemeClr>
              </a:solidFill>
            </a:endParaRPr>
          </a:p>
          <a:p>
            <a:endParaRPr lang="en-US" dirty="0" smtClean="0">
              <a:solidFill>
                <a:schemeClr val="tx1">
                  <a:lumMod val="50000"/>
                </a:schemeClr>
              </a:solidFill>
            </a:endParaRPr>
          </a:p>
          <a:p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Direktur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Pengawasan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Pengendalian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  <a:p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Bidang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Kode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Etik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Disiplin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Pemberhentian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dan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tx1">
                    <a:lumMod val="50000"/>
                  </a:schemeClr>
                </a:solidFill>
              </a:rPr>
              <a:t>Pensiun</a:t>
            </a:r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 PNS</a:t>
            </a:r>
          </a:p>
          <a:p>
            <a:r>
              <a:rPr lang="en-US" sz="2800" dirty="0" smtClean="0">
                <a:solidFill>
                  <a:schemeClr val="tx1">
                    <a:lumMod val="50000"/>
                  </a:schemeClr>
                </a:solidFill>
              </a:rPr>
              <a:t>2017</a:t>
            </a:r>
            <a:endParaRPr lang="en-US" sz="28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5" name="Subtitle 3"/>
          <p:cNvSpPr txBox="1">
            <a:spLocks/>
          </p:cNvSpPr>
          <p:nvPr/>
        </p:nvSpPr>
        <p:spPr>
          <a:xfrm>
            <a:off x="1590891" y="800907"/>
            <a:ext cx="5968139" cy="489587"/>
          </a:xfrm>
          <a:prstGeom prst="rect">
            <a:avLst/>
          </a:prstGeom>
        </p:spPr>
        <p:txBody>
          <a:bodyPr vert="horz" lIns="163265" tIns="81632" rIns="163265" bIns="81632" rtlCol="0">
            <a:noAutofit/>
          </a:bodyPr>
          <a:lstStyle>
            <a:lvl1pPr marL="0" indent="0" algn="l" defTabSz="1632649" rtl="0" eaLnBrk="1" latinLnBrk="0" hangingPunct="1">
              <a:lnSpc>
                <a:spcPts val="3000"/>
              </a:lnSpc>
              <a:spcBef>
                <a:spcPct val="20000"/>
              </a:spcBef>
              <a:buFontTx/>
              <a:buNone/>
              <a:defRPr sz="3600" i="0" kern="1200" baseline="0">
                <a:solidFill>
                  <a:schemeClr val="tx1">
                    <a:tint val="75000"/>
                  </a:schemeClr>
                </a:solidFill>
                <a:latin typeface="Aleo-LightItalic" pitchFamily="34" charset="0"/>
                <a:ea typeface="+mn-ea"/>
                <a:cs typeface="+mn-cs"/>
              </a:defRPr>
            </a:lvl1pPr>
            <a:lvl2pPr marL="816325" indent="0" algn="ctr" defTabSz="1632649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632649" indent="0" algn="ctr" defTabSz="1632649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2448972" indent="0" algn="ctr" defTabSz="1632649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3265296" indent="0" algn="ctr" defTabSz="1632649" rtl="0" eaLnBrk="1" latinLnBrk="0" hangingPunct="1">
              <a:spcBef>
                <a:spcPct val="20000"/>
              </a:spcBef>
              <a:buFontTx/>
              <a:buNone/>
              <a:defRPr sz="2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4081621" indent="0" algn="ctr" defTabSz="16326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897944" indent="0" algn="ctr" defTabSz="16326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714268" indent="0" algn="ctr" defTabSz="16326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6530593" indent="0" algn="ctr" defTabSz="1632649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>
                <a:solidFill>
                  <a:schemeClr val="tx1">
                    <a:lumMod val="50000"/>
                  </a:schemeClr>
                </a:solidFill>
                <a:latin typeface="Arial Black" pitchFamily="34" charset="0"/>
              </a:rPr>
              <a:t>BADAN KEPEGAWAIAN NEGARA</a:t>
            </a:r>
            <a:endParaRPr lang="en-US" sz="2400" dirty="0">
              <a:solidFill>
                <a:schemeClr val="tx1">
                  <a:lumMod val="50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1028" name="Picture 4" descr="C:\Users\josh\Pictures\Garuda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209" y="303604"/>
            <a:ext cx="1429682" cy="152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532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5602">
        <p:fade/>
      </p:transition>
    </mc:Choice>
    <mc:Fallback xmlns="">
      <p:transition spd="med" advTm="5602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C:\Users\LENOVO\Pictures\audit 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8470" y="6435279"/>
            <a:ext cx="3096344" cy="2955601"/>
          </a:xfrm>
          <a:prstGeom prst="rect">
            <a:avLst/>
          </a:prstGeom>
          <a:noFill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24789" y="5135699"/>
            <a:ext cx="3998711" cy="259916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91678" y="6435280"/>
            <a:ext cx="4630316" cy="280625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10215864" y="2695228"/>
            <a:ext cx="7344816" cy="2376264"/>
          </a:xfrm>
          <a:solidFill>
            <a:schemeClr val="accent4">
              <a:lumMod val="60000"/>
              <a:lumOff val="40000"/>
            </a:schemeClr>
          </a:solidFill>
        </p:spPr>
        <p:txBody>
          <a:bodyPr>
            <a:normAutofit fontScale="70000" lnSpcReduction="20000"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Auditor </a:t>
            </a:r>
            <a:r>
              <a:rPr lang="en-US" dirty="0" err="1" smtClean="0">
                <a:solidFill>
                  <a:srgbClr val="000000"/>
                </a:solidFill>
              </a:rPr>
              <a:t>Kepegawaian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adalah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jabatan</a:t>
            </a:r>
            <a:r>
              <a:rPr lang="en-US" dirty="0" smtClean="0">
                <a:solidFill>
                  <a:srgbClr val="000000"/>
                </a:solidFill>
              </a:rPr>
              <a:t> yang </a:t>
            </a:r>
            <a:r>
              <a:rPr lang="en-US" dirty="0" err="1" smtClean="0">
                <a:solidFill>
                  <a:srgbClr val="000000"/>
                </a:solidFill>
              </a:rPr>
              <a:t>mempunyai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ruang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lingkup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tugas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tanggungjawab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wewenang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hak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untuk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melakukan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kegiatan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pengawasan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pengendalian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pelaksanaan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peraturan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perundang-undangan</a:t>
            </a:r>
            <a:r>
              <a:rPr lang="en-US" dirty="0" smtClean="0">
                <a:solidFill>
                  <a:srgbClr val="000000"/>
                </a:solidFill>
              </a:rPr>
              <a:t>  </a:t>
            </a:r>
            <a:r>
              <a:rPr lang="en-US" dirty="0" err="1" smtClean="0">
                <a:solidFill>
                  <a:srgbClr val="000000"/>
                </a:solidFill>
              </a:rPr>
              <a:t>bidang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kepegawaian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err="1" smtClean="0">
                <a:solidFill>
                  <a:srgbClr val="000000"/>
                </a:solidFill>
              </a:rPr>
              <a:t>wasdalpeg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dirty="0" err="1" smtClean="0">
                <a:solidFill>
                  <a:srgbClr val="000000"/>
                </a:solidFill>
              </a:rPr>
              <a:t>pada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instansi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pemerintah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pusat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daerah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dirty="0" err="1" smtClean="0">
                <a:solidFill>
                  <a:srgbClr val="000000"/>
                </a:solidFill>
              </a:rPr>
              <a:t>sesuai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dengan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perturan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perundang-undangan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</a:p>
          <a:p>
            <a:pPr algn="ctr"/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dirty="0" err="1" smtClean="0">
                <a:solidFill>
                  <a:srgbClr val="000000"/>
                </a:solidFill>
              </a:rPr>
              <a:t>Pasal</a:t>
            </a:r>
            <a:r>
              <a:rPr lang="en-US" dirty="0" smtClean="0">
                <a:solidFill>
                  <a:srgbClr val="000000"/>
                </a:solidFill>
              </a:rPr>
              <a:t> 1, </a:t>
            </a:r>
            <a:r>
              <a:rPr lang="en-US" dirty="0" err="1" smtClean="0">
                <a:solidFill>
                  <a:srgbClr val="000000"/>
                </a:solidFill>
              </a:rPr>
              <a:t>Permenpan</a:t>
            </a:r>
            <a:r>
              <a:rPr lang="en-US" dirty="0" smtClean="0">
                <a:solidFill>
                  <a:srgbClr val="000000"/>
                </a:solidFill>
              </a:rPr>
              <a:t> 40 </a:t>
            </a:r>
            <a:r>
              <a:rPr lang="en-US" dirty="0" err="1" smtClean="0">
                <a:solidFill>
                  <a:srgbClr val="000000"/>
                </a:solidFill>
              </a:rPr>
              <a:t>Tahun</a:t>
            </a:r>
            <a:r>
              <a:rPr lang="en-US" dirty="0" smtClean="0">
                <a:solidFill>
                  <a:srgbClr val="000000"/>
                </a:solidFill>
              </a:rPr>
              <a:t> 2012)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21"/>
          </p:nvPr>
        </p:nvSpPr>
        <p:spPr>
          <a:xfrm>
            <a:off x="790278" y="9031932"/>
            <a:ext cx="15265697" cy="1017194"/>
          </a:xfrm>
        </p:spPr>
        <p:txBody>
          <a:bodyPr>
            <a:normAutofit fontScale="55000" lnSpcReduction="20000"/>
          </a:bodyPr>
          <a:lstStyle/>
          <a:p>
            <a:r>
              <a:rPr lang="en-US" dirty="0" err="1" smtClean="0"/>
              <a:t>Ket</a:t>
            </a:r>
            <a:r>
              <a:rPr lang="en-US" dirty="0" smtClean="0"/>
              <a:t>: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40 </a:t>
            </a:r>
            <a:r>
              <a:rPr lang="en-US" dirty="0" err="1" smtClean="0"/>
              <a:t>Tahun</a:t>
            </a:r>
            <a:r>
              <a:rPr lang="en-US" dirty="0" smtClean="0"/>
              <a:t> 2012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Auditor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kreditnya</a:t>
            </a:r>
            <a:r>
              <a:rPr lang="en-US" dirty="0" smtClean="0"/>
              <a:t>;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</a:t>
            </a:r>
            <a:r>
              <a:rPr lang="en-US" dirty="0" err="1" smtClean="0"/>
              <a:t>Nomor</a:t>
            </a:r>
            <a:r>
              <a:rPr lang="en-US" dirty="0" smtClean="0"/>
              <a:t> 4 </a:t>
            </a:r>
            <a:r>
              <a:rPr lang="en-US" dirty="0" err="1" smtClean="0"/>
              <a:t>Tahun</a:t>
            </a:r>
            <a:r>
              <a:rPr lang="en-US" dirty="0" smtClean="0"/>
              <a:t> 2013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Menteri</a:t>
            </a:r>
            <a:r>
              <a:rPr lang="en-US" dirty="0" smtClean="0"/>
              <a:t> </a:t>
            </a:r>
            <a:r>
              <a:rPr lang="en-US" dirty="0" err="1" smtClean="0"/>
              <a:t>Pendayagunaan</a:t>
            </a:r>
            <a:r>
              <a:rPr lang="en-US" dirty="0" smtClean="0"/>
              <a:t> </a:t>
            </a:r>
            <a:r>
              <a:rPr lang="en-US" dirty="0" err="1" smtClean="0"/>
              <a:t>Aparatur</a:t>
            </a:r>
            <a:r>
              <a:rPr lang="en-US" dirty="0" smtClean="0"/>
              <a:t> Negara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Reformasi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Nomor</a:t>
            </a:r>
            <a:r>
              <a:rPr lang="en-US" dirty="0" smtClean="0"/>
              <a:t> 40 </a:t>
            </a:r>
            <a:r>
              <a:rPr lang="en-US" dirty="0" err="1" smtClean="0"/>
              <a:t>Tahun</a:t>
            </a:r>
            <a:r>
              <a:rPr lang="en-US" dirty="0" smtClean="0"/>
              <a:t> 2012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Auditor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Angka</a:t>
            </a:r>
            <a:r>
              <a:rPr lang="en-US" dirty="0" smtClean="0"/>
              <a:t> </a:t>
            </a:r>
            <a:r>
              <a:rPr lang="en-US" dirty="0" err="1" smtClean="0"/>
              <a:t>Kreditnya</a:t>
            </a:r>
            <a:r>
              <a:rPr lang="en-US" dirty="0" smtClean="0"/>
              <a:t>;</a:t>
            </a:r>
          </a:p>
          <a:p>
            <a:pPr marL="457200" indent="-457200">
              <a:buAutoNum type="arabicPeriod"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Negara </a:t>
            </a:r>
            <a:r>
              <a:rPr lang="en-US" dirty="0" err="1" smtClean="0"/>
              <a:t>Nomor</a:t>
            </a:r>
            <a:r>
              <a:rPr lang="en-US" dirty="0" smtClean="0"/>
              <a:t> 18 </a:t>
            </a:r>
            <a:r>
              <a:rPr lang="en-US" dirty="0" err="1" smtClean="0"/>
              <a:t>Tahun</a:t>
            </a:r>
            <a:r>
              <a:rPr lang="en-US" dirty="0" smtClean="0"/>
              <a:t> 2015 </a:t>
            </a:r>
            <a:r>
              <a:rPr lang="en-US" dirty="0" err="1" smtClean="0"/>
              <a:t>tentang</a:t>
            </a:r>
            <a:r>
              <a:rPr lang="en-US" dirty="0" smtClean="0"/>
              <a:t>  </a:t>
            </a:r>
            <a:r>
              <a:rPr lang="en-US" dirty="0" err="1" smtClean="0"/>
              <a:t>Standart</a:t>
            </a:r>
            <a:r>
              <a:rPr lang="en-US" dirty="0" smtClean="0"/>
              <a:t>  Audit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U</a:t>
            </a:r>
            <a:r>
              <a:rPr lang="en-US" dirty="0" smtClean="0"/>
              <a:t>R</a:t>
            </a:r>
            <a:r>
              <a:rPr lang="en-US" b="1" dirty="0" smtClean="0"/>
              <a:t>G</a:t>
            </a:r>
            <a:r>
              <a:rPr lang="en-US" dirty="0" smtClean="0"/>
              <a:t>ENSI A</a:t>
            </a:r>
            <a:r>
              <a:rPr lang="en-US" dirty="0" smtClean="0">
                <a:solidFill>
                  <a:schemeClr val="tx1">
                    <a:lumMod val="50000"/>
                  </a:schemeClr>
                </a:solidFill>
              </a:rPr>
              <a:t>UDITOR</a:t>
            </a:r>
            <a:r>
              <a:rPr lang="en-US" dirty="0" smtClean="0"/>
              <a:t> KEPEGAWAIAN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02246" y="2695228"/>
            <a:ext cx="9140825" cy="23083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mewujudkan</a:t>
            </a:r>
            <a:r>
              <a:rPr lang="en-US" sz="2400" dirty="0" smtClean="0"/>
              <a:t> </a:t>
            </a:r>
            <a:r>
              <a:rPr lang="en-US" sz="2400" i="1" dirty="0"/>
              <a:t>good </a:t>
            </a:r>
            <a:r>
              <a:rPr lang="en-US" sz="2400" i="1" dirty="0" smtClean="0"/>
              <a:t>governance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/>
              <a:t>clean </a:t>
            </a:r>
            <a:r>
              <a:rPr lang="en-US" sz="2400" dirty="0" smtClean="0"/>
              <a:t>government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penyelenggaraan</a:t>
            </a:r>
            <a:r>
              <a:rPr lang="en-US" sz="2400" dirty="0"/>
              <a:t> </a:t>
            </a:r>
            <a:r>
              <a:rPr lang="en-US" sz="2400" dirty="0" err="1"/>
              <a:t>pemerintahan</a:t>
            </a:r>
            <a:r>
              <a:rPr lang="en-US" sz="2400" dirty="0"/>
              <a:t> yang </a:t>
            </a:r>
            <a:r>
              <a:rPr lang="en-US" sz="2400" dirty="0" err="1"/>
              <a:t>efektif</a:t>
            </a:r>
            <a:r>
              <a:rPr lang="en-US" sz="2400" dirty="0"/>
              <a:t>, </a:t>
            </a:r>
            <a:r>
              <a:rPr lang="en-US" sz="2400" dirty="0" err="1"/>
              <a:t>efisien</a:t>
            </a:r>
            <a:r>
              <a:rPr lang="en-US" sz="2400" dirty="0"/>
              <a:t>, </a:t>
            </a:r>
            <a:r>
              <a:rPr lang="en-US" sz="2400" dirty="0" err="1"/>
              <a:t>transparan</a:t>
            </a:r>
            <a:r>
              <a:rPr lang="en-US" sz="2400" dirty="0"/>
              <a:t>, </a:t>
            </a:r>
            <a:r>
              <a:rPr lang="en-US" sz="2400" dirty="0" err="1"/>
              <a:t>akuntabel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bersih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praktek</a:t>
            </a:r>
            <a:r>
              <a:rPr lang="en-US" sz="2400" dirty="0"/>
              <a:t> </a:t>
            </a:r>
            <a:r>
              <a:rPr lang="en-US" sz="2400" dirty="0" err="1"/>
              <a:t>korupsi</a:t>
            </a:r>
            <a:r>
              <a:rPr lang="en-US" sz="2400" dirty="0"/>
              <a:t>, </a:t>
            </a:r>
            <a:r>
              <a:rPr lang="en-US" sz="2400" dirty="0" err="1"/>
              <a:t>kolusi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nepotisme</a:t>
            </a:r>
            <a:r>
              <a:rPr lang="en-US" sz="2400" dirty="0"/>
              <a:t> </a:t>
            </a:r>
            <a:r>
              <a:rPr lang="en-US" sz="2400" dirty="0" err="1"/>
              <a:t>perlu</a:t>
            </a:r>
            <a:r>
              <a:rPr lang="en-US" sz="2400" dirty="0"/>
              <a:t> </a:t>
            </a:r>
            <a:r>
              <a:rPr lang="en-US" sz="2400" dirty="0" err="1"/>
              <a:t>melakukan</a:t>
            </a:r>
            <a:r>
              <a:rPr lang="en-US" sz="2400" dirty="0"/>
              <a:t> </a:t>
            </a:r>
            <a:r>
              <a:rPr lang="en-US" sz="2400" dirty="0" err="1"/>
              <a:t>pengawasan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pengendalian</a:t>
            </a:r>
            <a:r>
              <a:rPr lang="en-US" sz="2400" dirty="0"/>
              <a:t> di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 smtClean="0"/>
              <a:t>kepegawaian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 err="1" smtClean="0"/>
              <a:t>Perka</a:t>
            </a:r>
            <a:r>
              <a:rPr lang="en-US" sz="2400" dirty="0" smtClean="0"/>
              <a:t> BKN </a:t>
            </a:r>
            <a:r>
              <a:rPr lang="en-US" sz="2400" dirty="0" err="1" smtClean="0"/>
              <a:t>Nomor</a:t>
            </a:r>
            <a:r>
              <a:rPr lang="en-US" sz="2400" dirty="0" smtClean="0"/>
              <a:t> 18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2015)</a:t>
            </a:r>
            <a:endParaRPr lang="en-US" sz="2400" dirty="0"/>
          </a:p>
        </p:txBody>
      </p:sp>
      <p:sp>
        <p:nvSpPr>
          <p:cNvPr id="11" name="Rectangle 10"/>
          <p:cNvSpPr/>
          <p:nvPr/>
        </p:nvSpPr>
        <p:spPr>
          <a:xfrm>
            <a:off x="4462686" y="5791572"/>
            <a:ext cx="9140825" cy="230832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en-US" sz="2400" dirty="0" err="1" smtClean="0"/>
              <a:t>Wasdalpeg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seluruh</a:t>
            </a:r>
            <a:r>
              <a:rPr lang="en-US" sz="2400" dirty="0" smtClean="0"/>
              <a:t> proses </a:t>
            </a:r>
            <a:r>
              <a:rPr lang="en-US" sz="2400" dirty="0" err="1" smtClean="0"/>
              <a:t>kegiatan</a:t>
            </a:r>
            <a:r>
              <a:rPr lang="en-US" sz="2400" dirty="0" smtClean="0"/>
              <a:t> </a:t>
            </a:r>
            <a:r>
              <a:rPr lang="en-US" sz="2400" dirty="0" err="1" smtClean="0"/>
              <a:t>memeriksa</a:t>
            </a:r>
            <a:r>
              <a:rPr lang="en-US" sz="2400" dirty="0" smtClean="0"/>
              <a:t>, </a:t>
            </a:r>
            <a:r>
              <a:rPr lang="en-US" sz="2400" dirty="0" err="1" smtClean="0"/>
              <a:t>mengevaluasi</a:t>
            </a:r>
            <a:r>
              <a:rPr lang="en-US" sz="2400" dirty="0" smtClean="0"/>
              <a:t>, </a:t>
            </a:r>
            <a:r>
              <a:rPr lang="en-US" sz="2400" dirty="0" err="1" smtClean="0"/>
              <a:t>memantau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tidakan</a:t>
            </a:r>
            <a:r>
              <a:rPr lang="en-US" sz="2400" dirty="0" smtClean="0"/>
              <a:t> </a:t>
            </a:r>
            <a:r>
              <a:rPr lang="en-US" sz="2400" dirty="0" err="1" smtClean="0"/>
              <a:t>korektif</a:t>
            </a:r>
            <a:r>
              <a:rPr lang="en-US" sz="2400" dirty="0" smtClean="0"/>
              <a:t> </a:t>
            </a:r>
            <a:r>
              <a:rPr lang="en-US" sz="2400" dirty="0" err="1" smtClean="0"/>
              <a:t>terhadap</a:t>
            </a:r>
            <a:r>
              <a:rPr lang="en-US" sz="2400" dirty="0" smtClean="0"/>
              <a:t> </a:t>
            </a:r>
            <a:r>
              <a:rPr lang="en-US" sz="2400" dirty="0" err="1" smtClean="0"/>
              <a:t>pelaksanaan</a:t>
            </a:r>
            <a:r>
              <a:rPr lang="en-US" sz="2400" dirty="0" smtClean="0"/>
              <a:t> </a:t>
            </a:r>
            <a:r>
              <a:rPr lang="en-US" sz="2400" dirty="0" err="1" smtClean="0"/>
              <a:t>peraturan</a:t>
            </a:r>
            <a:r>
              <a:rPr lang="en-US" sz="2400" dirty="0" smtClean="0"/>
              <a:t> </a:t>
            </a:r>
            <a:r>
              <a:rPr lang="en-US" sz="2400" dirty="0" err="1" smtClean="0"/>
              <a:t>perundang-undangan</a:t>
            </a:r>
            <a:r>
              <a:rPr lang="en-US" sz="2400" dirty="0" smtClean="0"/>
              <a:t> </a:t>
            </a:r>
            <a:r>
              <a:rPr lang="en-US" sz="2400" dirty="0" err="1" smtClean="0"/>
              <a:t>bidang</a:t>
            </a:r>
            <a:r>
              <a:rPr lang="en-US" sz="2400" dirty="0" smtClean="0"/>
              <a:t> </a:t>
            </a:r>
            <a:r>
              <a:rPr lang="en-US" sz="2400" dirty="0" err="1" smtClean="0"/>
              <a:t>kepegawaian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dilakukan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reguler</a:t>
            </a:r>
            <a:r>
              <a:rPr lang="en-US" sz="2400" dirty="0" smtClean="0"/>
              <a:t>, </a:t>
            </a:r>
            <a:r>
              <a:rPr lang="en-US" sz="2400" dirty="0" err="1" smtClean="0"/>
              <a:t>reviu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investigasi</a:t>
            </a:r>
            <a:endParaRPr lang="en-US" sz="2400" dirty="0" smtClean="0"/>
          </a:p>
          <a:p>
            <a:pPr algn="ctr"/>
            <a:r>
              <a:rPr lang="en-US" sz="2400" dirty="0" smtClean="0"/>
              <a:t>(</a:t>
            </a:r>
            <a:r>
              <a:rPr lang="en-US" sz="2400" dirty="0" err="1" smtClean="0"/>
              <a:t>Perka</a:t>
            </a:r>
            <a:r>
              <a:rPr lang="en-US" sz="2400" dirty="0" smtClean="0"/>
              <a:t> BKN </a:t>
            </a:r>
            <a:r>
              <a:rPr lang="en-US" sz="2400" dirty="0" err="1" smtClean="0"/>
              <a:t>Nomor</a:t>
            </a:r>
            <a:r>
              <a:rPr lang="en-US" sz="2400" dirty="0" smtClean="0"/>
              <a:t> 4 </a:t>
            </a:r>
            <a:r>
              <a:rPr lang="en-US" sz="2400" dirty="0" err="1" smtClean="0"/>
              <a:t>Tahun</a:t>
            </a:r>
            <a:r>
              <a:rPr lang="en-US" sz="2400" dirty="0" smtClean="0"/>
              <a:t> 2013)</a:t>
            </a:r>
            <a:endParaRPr lang="en-US" sz="2400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361" y="5097884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Picture 4" descr="C:\Users\LENOVO\Pictures\audit 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170016" y="6482293"/>
            <a:ext cx="3848464" cy="2209800"/>
          </a:xfrm>
          <a:prstGeom prst="rect">
            <a:avLst/>
          </a:prstGeom>
          <a:noFill/>
        </p:spPr>
      </p:pic>
      <p:pic>
        <p:nvPicPr>
          <p:cNvPr id="49" name="Picture 2" descr="C:\Users\LENOVO\Pictures\audit 1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0238" y="6327546"/>
            <a:ext cx="4501522" cy="3959454"/>
          </a:xfrm>
          <a:prstGeom prst="rect">
            <a:avLst/>
          </a:prstGeom>
          <a:noFill/>
        </p:spPr>
      </p:pic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D97FAD88-CD89-445B-80D2-D1F46C85367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29" name="タイトル 102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NDISI SAAT INI AUDIT</a:t>
            </a:r>
            <a:r>
              <a:rPr lang="en-US" dirty="0" smtClean="0">
                <a:solidFill>
                  <a:srgbClr val="FF0000"/>
                </a:solidFill>
              </a:rPr>
              <a:t>O</a:t>
            </a:r>
            <a:r>
              <a:rPr lang="en-US" dirty="0" smtClean="0"/>
              <a:t>R KEPEGAWAIAN BKN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5" name="円/楕円 14"/>
          <p:cNvSpPr/>
          <p:nvPr/>
        </p:nvSpPr>
        <p:spPr>
          <a:xfrm>
            <a:off x="8594663" y="4688599"/>
            <a:ext cx="314727" cy="314726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7" rIns="91433" bIns="45717"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126060" y="2783859"/>
            <a:ext cx="15370073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Auditor </a:t>
            </a:r>
            <a:r>
              <a:rPr lang="en-US" dirty="0" err="1" smtClean="0"/>
              <a:t>Kepegawaian</a:t>
            </a:r>
            <a:r>
              <a:rPr lang="en-US" dirty="0" smtClean="0"/>
              <a:t> BKN </a:t>
            </a:r>
            <a:r>
              <a:rPr lang="en-US" dirty="0" err="1" smtClean="0"/>
              <a:t>Pusat</a:t>
            </a:r>
            <a:r>
              <a:rPr lang="en-US" dirty="0"/>
              <a:t> + Auditor </a:t>
            </a:r>
            <a:r>
              <a:rPr lang="en-US" dirty="0" err="1"/>
              <a:t>Kepegawaian</a:t>
            </a:r>
            <a:r>
              <a:rPr lang="en-US" dirty="0"/>
              <a:t> BKN </a:t>
            </a:r>
            <a:r>
              <a:rPr lang="en-US" b="1" dirty="0" smtClean="0"/>
              <a:t>150 </a:t>
            </a:r>
            <a:r>
              <a:rPr lang="en-US" b="1" dirty="0" smtClean="0"/>
              <a:t>Orang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i="1" dirty="0" err="1" smtClean="0"/>
              <a:t>Inpassing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2014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seluruh</a:t>
            </a:r>
            <a:r>
              <a:rPr lang="en-US" dirty="0" smtClean="0"/>
              <a:t> Auditor </a:t>
            </a:r>
            <a:r>
              <a:rPr lang="en-US" dirty="0" err="1" smtClean="0"/>
              <a:t>Kepegawaian</a:t>
            </a:r>
            <a:r>
              <a:rPr lang="en-US" dirty="0" smtClean="0"/>
              <a:t> BKN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Diklat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investigasi</a:t>
            </a:r>
            <a:r>
              <a:rPr lang="en-US" dirty="0" smtClean="0"/>
              <a:t> </a:t>
            </a:r>
            <a:r>
              <a:rPr lang="en-US" dirty="0" err="1" smtClean="0"/>
              <a:t>permasalahan</a:t>
            </a:r>
            <a:r>
              <a:rPr lang="en-US" dirty="0" smtClean="0"/>
              <a:t> </a:t>
            </a:r>
            <a:r>
              <a:rPr lang="en-US" dirty="0" err="1" smtClean="0"/>
              <a:t>kasus-kasus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diklat</a:t>
            </a:r>
            <a:r>
              <a:rPr lang="en-US" dirty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 Auditor </a:t>
            </a:r>
            <a:r>
              <a:rPr lang="en-US" dirty="0" err="1" smtClean="0"/>
              <a:t>Kepegawaian</a:t>
            </a:r>
            <a:r>
              <a:rPr lang="en-US" dirty="0" smtClean="0"/>
              <a:t>;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Minimnya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Profesi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Auditor </a:t>
            </a:r>
            <a:r>
              <a:rPr lang="en-US" dirty="0" err="1" smtClean="0"/>
              <a:t>Kepegawaian</a:t>
            </a:r>
            <a:r>
              <a:rPr lang="en-US" dirty="0" smtClean="0"/>
              <a:t> BKN;</a:t>
            </a:r>
          </a:p>
          <a:p>
            <a:r>
              <a:rPr lang="en-US" dirty="0" smtClean="0"/>
              <a:t>   </a:t>
            </a: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8135094" y="6260459"/>
            <a:ext cx="2520280" cy="14401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931760" y="8322739"/>
            <a:ext cx="92890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Diperlukan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penyelenggaraan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Workshop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Tatacara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Pemeriksaan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Bagi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Auditor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Kepegawaian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BKN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dalam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rangka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Peningkatan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Kualitas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Auditor </a:t>
            </a:r>
            <a:r>
              <a:rPr lang="en-US" sz="2400" dirty="0" err="1" smtClean="0">
                <a:solidFill>
                  <a:srgbClr val="FF0000"/>
                </a:solidFill>
                <a:latin typeface="Arial Black" pitchFamily="34" charset="0"/>
              </a:rPr>
              <a:t>Kepegawaian</a:t>
            </a:r>
            <a:r>
              <a:rPr lang="en-US" sz="2400" dirty="0" smtClean="0">
                <a:solidFill>
                  <a:srgbClr val="FF0000"/>
                </a:solidFill>
                <a:latin typeface="Arial Black" pitchFamily="34" charset="0"/>
              </a:rPr>
              <a:t> BKN </a:t>
            </a:r>
          </a:p>
          <a:p>
            <a:pPr lvl="0" algn="ctr"/>
            <a:endParaRPr lang="en-US" sz="2400" dirty="0">
              <a:solidFill>
                <a:srgbClr val="FF0000"/>
              </a:solidFill>
              <a:latin typeface="Arial Black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2014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12569">
        <p14:warp dir="in"/>
      </p:transition>
    </mc:Choice>
    <mc:Fallback xmlns="">
      <p:transition spd="slow" advTm="1256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C:\Users\LENOVO\Pictures\audit 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839244"/>
            <a:ext cx="8150686" cy="6564727"/>
          </a:xfrm>
          <a:prstGeom prst="rect">
            <a:avLst/>
          </a:prstGeom>
          <a:noFill/>
        </p:spPr>
      </p:pic>
      <p:pic>
        <p:nvPicPr>
          <p:cNvPr id="10" name="Picture 3" descr="C:\Users\LENOVO\Pictures\audit 2.jpg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1015414" y="6564115"/>
            <a:ext cx="5573572" cy="3722885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Workshop Tata Cara </a:t>
            </a:r>
            <a:r>
              <a:rPr lang="en-US" dirty="0" err="1" smtClean="0"/>
              <a:t>Pemeriksaan</a:t>
            </a:r>
            <a:r>
              <a:rPr lang="en-US" dirty="0" smtClean="0"/>
              <a:t>*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SLIDE </a:t>
            </a:r>
            <a:fld id="{D97FAD88-CD89-445B-80D2-D1F46C85367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406352620"/>
              </p:ext>
            </p:extLst>
          </p:nvPr>
        </p:nvGraphicFramePr>
        <p:xfrm>
          <a:off x="3094534" y="2119164"/>
          <a:ext cx="12288158" cy="7231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pic>
        <p:nvPicPr>
          <p:cNvPr id="12" name="Picture 2" descr="Hasil gambar untuk audit investigasi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3463686" y="2191172"/>
            <a:ext cx="4372943" cy="437294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74254" y="9752012"/>
            <a:ext cx="446936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*. </a:t>
            </a:r>
            <a:r>
              <a:rPr lang="en-US" sz="1600" dirty="0" err="1" smtClean="0"/>
              <a:t>Estimasi</a:t>
            </a:r>
            <a:r>
              <a:rPr lang="en-US" sz="1600" dirty="0" smtClean="0"/>
              <a:t> </a:t>
            </a:r>
            <a:r>
              <a:rPr lang="en-US" sz="1600" dirty="0" err="1" smtClean="0"/>
              <a:t>pelaksanaan</a:t>
            </a:r>
            <a:r>
              <a:rPr lang="en-US" sz="1600" dirty="0" smtClean="0"/>
              <a:t> </a:t>
            </a:r>
            <a:r>
              <a:rPr lang="en-US" sz="1600" dirty="0" err="1" smtClean="0"/>
              <a:t>pada</a:t>
            </a:r>
            <a:r>
              <a:rPr lang="en-US" sz="1600" dirty="0" smtClean="0"/>
              <a:t> </a:t>
            </a:r>
            <a:r>
              <a:rPr lang="en-US" sz="1600" dirty="0" err="1" smtClean="0"/>
              <a:t>medio</a:t>
            </a:r>
            <a:r>
              <a:rPr lang="en-US" sz="1600" dirty="0" smtClean="0"/>
              <a:t> April 2017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7167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ENOVO\Pictures\audit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87622" y="7772680"/>
            <a:ext cx="2876621" cy="1907324"/>
          </a:xfrm>
          <a:prstGeom prst="rect">
            <a:avLst/>
          </a:prstGeom>
          <a:noFill/>
        </p:spPr>
      </p:pic>
      <p:pic>
        <p:nvPicPr>
          <p:cNvPr id="6" name="Picture 4" descr="Hasil gambar untuk audit investiga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0238" y="5078472"/>
            <a:ext cx="7183503" cy="4601532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</a:t>
            </a:r>
            <a:r>
              <a:rPr lang="en-US" dirty="0" err="1" smtClean="0">
                <a:solidFill>
                  <a:srgbClr val="FF0000"/>
                </a:solidFill>
              </a:rPr>
              <a:t>a</a:t>
            </a:r>
            <a:r>
              <a:rPr lang="en-US" dirty="0" err="1" smtClean="0"/>
              <a:t>nfaat</a:t>
            </a:r>
            <a:r>
              <a:rPr lang="en-US" dirty="0" smtClean="0"/>
              <a:t> Workshop Tata Cara </a:t>
            </a:r>
            <a:r>
              <a:rPr lang="en-US" dirty="0" err="1" smtClean="0"/>
              <a:t>Pemeriksaan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SLIDE </a:t>
            </a:r>
            <a:fld id="{D97FAD88-CD89-445B-80D2-D1F46C85367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78510" y="3062536"/>
            <a:ext cx="13468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dirty="0" err="1" smtClean="0"/>
              <a:t>ningkatan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SDM Auditor </a:t>
            </a:r>
            <a:r>
              <a:rPr lang="en-US" dirty="0" err="1" smtClean="0"/>
              <a:t>Kepegawaian</a:t>
            </a:r>
            <a:r>
              <a:rPr lang="en-US" dirty="0" smtClean="0"/>
              <a:t> BKN;</a:t>
            </a:r>
          </a:p>
          <a:p>
            <a:pPr marL="514350" indent="-514350" algn="just">
              <a:buAutoNum type="arabicPeriod"/>
            </a:pPr>
            <a:r>
              <a:rPr lang="en-US" dirty="0" err="1"/>
              <a:t>K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dirty="0" err="1" smtClean="0"/>
              <a:t>lancaran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kesamaan</a:t>
            </a:r>
            <a:r>
              <a:rPr lang="en-US" dirty="0"/>
              <a:t> </a:t>
            </a:r>
            <a:r>
              <a:rPr lang="en-US" dirty="0" err="1"/>
              <a:t>tata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audit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kepegawaian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 di </a:t>
            </a: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;</a:t>
            </a:r>
          </a:p>
          <a:p>
            <a:pPr marL="514350" indent="-514350" algn="just">
              <a:buAutoNum type="arabicPeriod"/>
            </a:pPr>
            <a:r>
              <a:rPr lang="en-US" dirty="0" err="1" smtClean="0"/>
              <a:t>P</a:t>
            </a:r>
            <a:r>
              <a:rPr lang="en-US" dirty="0" err="1" smtClean="0">
                <a:solidFill>
                  <a:srgbClr val="FF0000"/>
                </a:solidFill>
              </a:rPr>
              <a:t>e</a:t>
            </a:r>
            <a:r>
              <a:rPr lang="en-US" dirty="0" err="1" smtClean="0"/>
              <a:t>ningkatan</a:t>
            </a:r>
            <a:r>
              <a:rPr lang="en-US" dirty="0" smtClean="0"/>
              <a:t>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Karier</a:t>
            </a:r>
            <a:r>
              <a:rPr lang="en-US" dirty="0" smtClean="0"/>
              <a:t> Auditor </a:t>
            </a:r>
            <a:r>
              <a:rPr lang="en-US" dirty="0" err="1" smtClean="0"/>
              <a:t>Kepegawaian</a:t>
            </a:r>
            <a:r>
              <a:rPr lang="en-US" dirty="0" smtClean="0"/>
              <a:t>.</a:t>
            </a:r>
          </a:p>
          <a:p>
            <a:pPr marL="514350" indent="-514350" algn="just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90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タイトル 12"/>
          <p:cNvSpPr>
            <a:spLocks noGrp="1"/>
          </p:cNvSpPr>
          <p:nvPr>
            <p:ph type="ctrTitle"/>
          </p:nvPr>
        </p:nvSpPr>
        <p:spPr>
          <a:xfrm>
            <a:off x="5038750" y="4495428"/>
            <a:ext cx="12313367" cy="1329758"/>
          </a:xfrm>
        </p:spPr>
        <p:txBody>
          <a:bodyPr/>
          <a:lstStyle/>
          <a:p>
            <a:r>
              <a:rPr lang="en-US" sz="8000" dirty="0"/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4036446722"/>
      </p:ext>
    </p:extLst>
  </p:cSld>
  <p:clrMapOvr>
    <a:masterClrMapping/>
  </p:clrMapOvr>
  <p:transition spd="slow" advTm="11385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neb Title">
  <a:themeElements>
    <a:clrScheme name="Blue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0099CC"/>
      </a:accent2>
      <a:accent3>
        <a:srgbClr val="009999"/>
      </a:accent3>
      <a:accent4>
        <a:srgbClr val="00CC99"/>
      </a:accent4>
      <a:accent5>
        <a:srgbClr val="4BACC6"/>
      </a:accent5>
      <a:accent6>
        <a:srgbClr val="F79646"/>
      </a:accent6>
      <a:hlink>
        <a:srgbClr val="0099FF"/>
      </a:hlink>
      <a:folHlink>
        <a:srgbClr val="0066CC"/>
      </a:folHlink>
    </a:clrScheme>
    <a:fontScheme name="Capella">
      <a:majorFont>
        <a:latin typeface="Montserrat-Bold"/>
        <a:ea typeface="Capella Bold"/>
        <a:cs typeface=""/>
      </a:majorFont>
      <a:minorFont>
        <a:latin typeface="Aleo-Light"/>
        <a:ea typeface="Capell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neb Contents">
  <a:themeElements>
    <a:clrScheme name="Blue">
      <a:dk1>
        <a:srgbClr val="3F3F3F"/>
      </a:dk1>
      <a:lt1>
        <a:sysClr val="window" lastClr="FFFFFF"/>
      </a:lt1>
      <a:dk2>
        <a:srgbClr val="1F497D"/>
      </a:dk2>
      <a:lt2>
        <a:srgbClr val="EEECE1"/>
      </a:lt2>
      <a:accent1>
        <a:srgbClr val="0066CC"/>
      </a:accent1>
      <a:accent2>
        <a:srgbClr val="0099CC"/>
      </a:accent2>
      <a:accent3>
        <a:srgbClr val="009999"/>
      </a:accent3>
      <a:accent4>
        <a:srgbClr val="00CC99"/>
      </a:accent4>
      <a:accent5>
        <a:srgbClr val="4BACC6"/>
      </a:accent5>
      <a:accent6>
        <a:srgbClr val="F79646"/>
      </a:accent6>
      <a:hlink>
        <a:srgbClr val="0099FF"/>
      </a:hlink>
      <a:folHlink>
        <a:srgbClr val="0066CC"/>
      </a:folHlink>
    </a:clrScheme>
    <a:fontScheme name="Capella">
      <a:majorFont>
        <a:latin typeface="Montserrat-Bold"/>
        <a:ea typeface="Capella Bold"/>
        <a:cs typeface=""/>
      </a:majorFont>
      <a:minorFont>
        <a:latin typeface="Aleo-Light"/>
        <a:ea typeface="Capella Light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8575">
          <a:solidFill>
            <a:schemeClr val="tx1">
              <a:lumMod val="60000"/>
              <a:lumOff val="40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13142</TotalTime>
  <Words>414</Words>
  <Application>Microsoft Office PowerPoint</Application>
  <PresentationFormat>Custom</PresentationFormat>
  <Paragraphs>51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Deneb Title</vt:lpstr>
      <vt:lpstr>Deneb Contents</vt:lpstr>
      <vt:lpstr>Workshop Tata Cara Pemeriksaan  Bagi Auditor Kepegawaian BKN  </vt:lpstr>
      <vt:lpstr>URGENSI AUDITOR KEPEGAWAIAN</vt:lpstr>
      <vt:lpstr>KONDISI SAAT INI AUDITOR KEPEGAWAIAN BKN</vt:lpstr>
      <vt:lpstr>Workshop Tata Cara Pemeriksaan*</vt:lpstr>
      <vt:lpstr>Manfaat Workshop Tata Cara Pemeriksaan 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Deneb</dc:title>
  <dc:creator>Jun</dc:creator>
  <cp:lastModifiedBy>josh</cp:lastModifiedBy>
  <cp:revision>165</cp:revision>
  <cp:lastPrinted>2017-01-04T07:31:26Z</cp:lastPrinted>
  <dcterms:created xsi:type="dcterms:W3CDTF">2014-05-31T17:00:12Z</dcterms:created>
  <dcterms:modified xsi:type="dcterms:W3CDTF">2017-01-04T09:03:17Z</dcterms:modified>
</cp:coreProperties>
</file>