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0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543B-5911-4ABB-B14A-59A4633F9DD7}" type="datetimeFigureOut">
              <a:rPr lang="id-ID" smtClean="0"/>
              <a:t>05/01/2017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1C4C-F5D1-4E5D-9272-46E73B2CE6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399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543B-5911-4ABB-B14A-59A4633F9DD7}" type="datetimeFigureOut">
              <a:rPr lang="id-ID" smtClean="0"/>
              <a:t>05/01/2017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1C4C-F5D1-4E5D-9272-46E73B2CE6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98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543B-5911-4ABB-B14A-59A4633F9DD7}" type="datetimeFigureOut">
              <a:rPr lang="id-ID" smtClean="0"/>
              <a:t>05/01/2017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1C4C-F5D1-4E5D-9272-46E73B2CE6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505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543B-5911-4ABB-B14A-59A4633F9DD7}" type="datetimeFigureOut">
              <a:rPr lang="id-ID" smtClean="0"/>
              <a:t>05/01/2017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1C4C-F5D1-4E5D-9272-46E73B2CE6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171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543B-5911-4ABB-B14A-59A4633F9DD7}" type="datetimeFigureOut">
              <a:rPr lang="id-ID" smtClean="0"/>
              <a:t>05/01/2017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1C4C-F5D1-4E5D-9272-46E73B2CE6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178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543B-5911-4ABB-B14A-59A4633F9DD7}" type="datetimeFigureOut">
              <a:rPr lang="id-ID" smtClean="0"/>
              <a:t>05/01/2017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1C4C-F5D1-4E5D-9272-46E73B2CE6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103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543B-5911-4ABB-B14A-59A4633F9DD7}" type="datetimeFigureOut">
              <a:rPr lang="id-ID" smtClean="0"/>
              <a:t>05/01/2017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1C4C-F5D1-4E5D-9272-46E73B2CE6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72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543B-5911-4ABB-B14A-59A4633F9DD7}" type="datetimeFigureOut">
              <a:rPr lang="id-ID" smtClean="0"/>
              <a:t>05/01/2017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1C4C-F5D1-4E5D-9272-46E73B2CE6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836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543B-5911-4ABB-B14A-59A4633F9DD7}" type="datetimeFigureOut">
              <a:rPr lang="id-ID" smtClean="0"/>
              <a:t>05/01/2017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1C4C-F5D1-4E5D-9272-46E73B2CE6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562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543B-5911-4ABB-B14A-59A4633F9DD7}" type="datetimeFigureOut">
              <a:rPr lang="id-ID" smtClean="0"/>
              <a:t>05/01/2017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1C4C-F5D1-4E5D-9272-46E73B2CE6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527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543B-5911-4ABB-B14A-59A4633F9DD7}" type="datetimeFigureOut">
              <a:rPr lang="id-ID" smtClean="0"/>
              <a:t>05/01/2017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1C4C-F5D1-4E5D-9272-46E73B2CE6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664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543B-5911-4ABB-B14A-59A4633F9DD7}" type="datetimeFigureOut">
              <a:rPr lang="id-ID" smtClean="0"/>
              <a:t>05/01/2017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A1C4C-F5D1-4E5D-9272-46E73B2CE6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00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4605" y="336176"/>
            <a:ext cx="767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Unit / Satker : Pusat Penilaian Kompetensi ASN</a:t>
            </a:r>
          </a:p>
          <a:p>
            <a:r>
              <a:rPr lang="id-ID" smtClean="0"/>
              <a:t>Inovasi           : Psikometri </a:t>
            </a:r>
            <a:r>
              <a:rPr lang="id-ID" smtClean="0"/>
              <a:t>Berbasis Komputer</a:t>
            </a:r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714193"/>
              </p:ext>
            </p:extLst>
          </p:nvPr>
        </p:nvGraphicFramePr>
        <p:xfrm>
          <a:off x="620244" y="1246841"/>
          <a:ext cx="814275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465"/>
                <a:gridCol w="3685991"/>
                <a:gridCol w="1781175"/>
                <a:gridCol w="1762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No.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Kegiatan</a:t>
                      </a:r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Uraian </a:t>
                      </a:r>
                    </a:p>
                    <a:p>
                      <a:pPr algn="ctr"/>
                      <a:r>
                        <a:rPr lang="id-ID" smtClean="0"/>
                        <a:t>(Jumlah Soal)</a:t>
                      </a:r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Jangka Waktu Pelaksanaan</a:t>
                      </a:r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mtClean="0"/>
                        <a:t>1.</a:t>
                      </a:r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Psikometri</a:t>
                      </a:r>
                      <a:r>
                        <a:rPr lang="id-ID" baseline="0" dirty="0" smtClean="0"/>
                        <a:t> berbasis komputer :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baseline="0" dirty="0" smtClean="0"/>
                        <a:t>Tes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Culture Fair Intelegence Test (</a:t>
                      </a:r>
                      <a:r>
                        <a:rPr lang="id-ID" baseline="0" dirty="0" smtClean="0"/>
                        <a:t>CFIT)</a:t>
                      </a:r>
                      <a:endParaRPr lang="id-ID" baseline="0" dirty="0" smtClean="0"/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baseline="0" dirty="0" smtClean="0"/>
                        <a:t>Tes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Figural Reasoning Tests (</a:t>
                      </a:r>
                      <a:r>
                        <a:rPr lang="id-ID" baseline="0" dirty="0" smtClean="0"/>
                        <a:t>FRT) </a:t>
                      </a:r>
                      <a:endParaRPr lang="id-ID" baseline="0" dirty="0" smtClean="0"/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baseline="0" dirty="0" smtClean="0"/>
                        <a:t>Tes </a:t>
                      </a:r>
                      <a:r>
                        <a:rPr lang="id-ID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Progressive Matrices </a:t>
                      </a:r>
                      <a:r>
                        <a:rPr lang="id-ID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id-ID" baseline="0" dirty="0" smtClean="0"/>
                        <a:t>PM)</a:t>
                      </a:r>
                      <a:endParaRPr lang="id-ID" baseline="0" dirty="0" smtClean="0"/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Edwards Personal Preference Schedule (</a:t>
                      </a:r>
                      <a:r>
                        <a:rPr lang="id-ID" baseline="0" dirty="0" smtClean="0"/>
                        <a:t>EPPS) </a:t>
                      </a:r>
                      <a:endParaRPr lang="id-ID" baseline="0" dirty="0" smtClean="0"/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baseline="0" dirty="0" smtClean="0"/>
                        <a:t>Simulasi : Problem Analysis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baseline="0" dirty="0" smtClean="0"/>
                        <a:t>Simulasi : Proposal Writing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mtClean="0"/>
                    </a:p>
                    <a:p>
                      <a:r>
                        <a:rPr lang="id-ID" smtClean="0"/>
                        <a:t>50 butir</a:t>
                      </a:r>
                    </a:p>
                    <a:p>
                      <a:r>
                        <a:rPr lang="id-ID" smtClean="0"/>
                        <a:t>50</a:t>
                      </a:r>
                      <a:r>
                        <a:rPr lang="id-ID" baseline="0" smtClean="0"/>
                        <a:t> butir</a:t>
                      </a:r>
                    </a:p>
                    <a:p>
                      <a:r>
                        <a:rPr lang="id-ID" baseline="0" smtClean="0"/>
                        <a:t>36 butir</a:t>
                      </a:r>
                      <a:endParaRPr lang="id-ID" smtClean="0"/>
                    </a:p>
                    <a:p>
                      <a:r>
                        <a:rPr lang="id-ID" smtClean="0"/>
                        <a:t>225 pasang soal</a:t>
                      </a:r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 bulan </a:t>
                      </a:r>
                    </a:p>
                    <a:p>
                      <a:pPr algn="ctr"/>
                      <a:r>
                        <a:rPr lang="id-ID" dirty="0" smtClean="0"/>
                        <a:t>(Januari – Maret 2017)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4438" y="4582646"/>
            <a:ext cx="35096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Jakarta, </a:t>
            </a:r>
            <a:r>
              <a:rPr lang="id-ID" sz="1600" dirty="0" smtClean="0"/>
              <a:t>4 </a:t>
            </a:r>
            <a:r>
              <a:rPr lang="id-ID" sz="1600" dirty="0" smtClean="0"/>
              <a:t>Januari 2017</a:t>
            </a:r>
          </a:p>
          <a:p>
            <a:r>
              <a:rPr lang="id-ID" sz="1600" dirty="0" smtClean="0"/>
              <a:t>Kepala Pusat Penilaian Kompetensi ASN</a:t>
            </a:r>
            <a:endParaRPr lang="id-ID" sz="1600" dirty="0"/>
          </a:p>
          <a:p>
            <a:endParaRPr lang="id-ID" sz="1600" dirty="0" smtClean="0"/>
          </a:p>
          <a:p>
            <a:endParaRPr lang="id-ID" sz="1600" dirty="0" smtClean="0"/>
          </a:p>
          <a:p>
            <a:endParaRPr lang="id-ID" sz="1600" dirty="0"/>
          </a:p>
          <a:p>
            <a:r>
              <a:rPr lang="id-ID" sz="1600" dirty="0" smtClean="0"/>
              <a:t>Purwanto</a:t>
            </a:r>
            <a:endParaRPr lang="id-ID" sz="1600" dirty="0" smtClean="0"/>
          </a:p>
          <a:p>
            <a:r>
              <a:rPr lang="id-ID" sz="1600" dirty="0" smtClean="0"/>
              <a:t>NIP. </a:t>
            </a:r>
            <a:r>
              <a:rPr lang="id-ID" sz="1600" dirty="0" smtClean="0"/>
              <a:t>19601112 </a:t>
            </a:r>
            <a:r>
              <a:rPr lang="id-ID" sz="1600" dirty="0" smtClean="0"/>
              <a:t>198201 1 001</a:t>
            </a:r>
            <a:endParaRPr lang="id-ID" sz="1600" dirty="0" smtClean="0"/>
          </a:p>
        </p:txBody>
      </p:sp>
    </p:spTree>
    <p:extLst>
      <p:ext uri="{BB962C8B-B14F-4D97-AF65-F5344CB8AC3E}">
        <p14:creationId xmlns:p14="http://schemas.microsoft.com/office/powerpoint/2010/main" val="2615479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100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</dc:creator>
  <cp:lastModifiedBy>5CD5522RT6</cp:lastModifiedBy>
  <cp:revision>7</cp:revision>
  <cp:lastPrinted>2017-01-04T08:51:57Z</cp:lastPrinted>
  <dcterms:created xsi:type="dcterms:W3CDTF">2017-01-03T17:35:09Z</dcterms:created>
  <dcterms:modified xsi:type="dcterms:W3CDTF">2017-01-05T00:39:09Z</dcterms:modified>
</cp:coreProperties>
</file>