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87" r:id="rId4"/>
    <p:sldId id="257" r:id="rId5"/>
    <p:sldId id="263" r:id="rId6"/>
    <p:sldId id="288" r:id="rId7"/>
    <p:sldId id="290" r:id="rId8"/>
    <p:sldId id="289" r:id="rId9"/>
    <p:sldId id="264" r:id="rId10"/>
    <p:sldId id="265" r:id="rId11"/>
    <p:sldId id="267" r:id="rId12"/>
    <p:sldId id="268" r:id="rId13"/>
    <p:sldId id="273" r:id="rId14"/>
    <p:sldId id="270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91" r:id="rId26"/>
    <p:sldId id="292" r:id="rId27"/>
    <p:sldId id="285" r:id="rId28"/>
    <p:sldId id="286" r:id="rId29"/>
    <p:sldId id="271" r:id="rId30"/>
    <p:sldId id="27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68851" autoAdjust="0"/>
  </p:normalViewPr>
  <p:slideViewPr>
    <p:cSldViewPr>
      <p:cViewPr varScale="1">
        <p:scale>
          <a:sx n="113" d="100"/>
          <a:sy n="11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45E93-B57A-4044-8947-544319250452}" type="doc">
      <dgm:prSet loTypeId="urn:microsoft.com/office/officeart/2008/layout/RadialCluster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B50D3D5-0374-4902-83F4-EFFC9D1D680C}">
      <dgm:prSet phldrT="[Text]" custT="1"/>
      <dgm:spPr/>
      <dgm:t>
        <a:bodyPr/>
        <a:lstStyle/>
        <a:p>
          <a:r>
            <a:rPr lang="en-US" sz="1600" b="1" dirty="0" smtClean="0"/>
            <a:t>PENGANGKATAN DALAM JABATAN FUNGSIONAL KEPEGAWAIAN </a:t>
          </a:r>
          <a:endParaRPr lang="en-US" sz="1600" b="1" dirty="0"/>
        </a:p>
      </dgm:t>
    </dgm:pt>
    <dgm:pt modelId="{E418AC5A-F30E-4112-B4F3-5C650A20C255}" type="parTrans" cxnId="{12AA1781-10CE-4F47-A5BD-F8D92F4BDD2F}">
      <dgm:prSet/>
      <dgm:spPr/>
      <dgm:t>
        <a:bodyPr/>
        <a:lstStyle/>
        <a:p>
          <a:endParaRPr lang="en-US"/>
        </a:p>
      </dgm:t>
    </dgm:pt>
    <dgm:pt modelId="{2EC5EA5E-7E8A-43E8-8FCD-B751F4A7ED2E}" type="sibTrans" cxnId="{12AA1781-10CE-4F47-A5BD-F8D92F4BDD2F}">
      <dgm:prSet/>
      <dgm:spPr/>
      <dgm:t>
        <a:bodyPr/>
        <a:lstStyle/>
        <a:p>
          <a:endParaRPr lang="en-US"/>
        </a:p>
      </dgm:t>
    </dgm:pt>
    <dgm:pt modelId="{E5EAB124-2E83-4767-89C5-B670FD458881}">
      <dgm:prSet phldrT="[Text]" custT="1"/>
      <dgm:spPr/>
      <dgm:t>
        <a:bodyPr/>
        <a:lstStyle/>
        <a:p>
          <a:r>
            <a:rPr lang="en-US" sz="1600" b="1" dirty="0" smtClean="0"/>
            <a:t>FORMASI (CPNS)</a:t>
          </a:r>
          <a:endParaRPr lang="en-US" sz="1600" b="1" dirty="0"/>
        </a:p>
      </dgm:t>
    </dgm:pt>
    <dgm:pt modelId="{D8F64098-04D9-44EE-AE77-A10700DD8C23}" type="parTrans" cxnId="{BAC65777-2BD5-42C5-B19C-9B39A50CFAC3}">
      <dgm:prSet/>
      <dgm:spPr/>
      <dgm:t>
        <a:bodyPr/>
        <a:lstStyle/>
        <a:p>
          <a:endParaRPr lang="en-US"/>
        </a:p>
      </dgm:t>
    </dgm:pt>
    <dgm:pt modelId="{B9B3E92D-1920-4A3C-9829-BCF4E6249F76}" type="sibTrans" cxnId="{BAC65777-2BD5-42C5-B19C-9B39A50CFAC3}">
      <dgm:prSet/>
      <dgm:spPr/>
      <dgm:t>
        <a:bodyPr/>
        <a:lstStyle/>
        <a:p>
          <a:endParaRPr lang="en-US"/>
        </a:p>
      </dgm:t>
    </dgm:pt>
    <dgm:pt modelId="{AB16A162-171E-4278-BFB8-6558010E1AD8}">
      <dgm:prSet phldrT="[Text]" custT="1"/>
      <dgm:spPr/>
      <dgm:t>
        <a:bodyPr/>
        <a:lstStyle/>
        <a:p>
          <a:r>
            <a:rPr lang="en-US" sz="1600" b="1" dirty="0" smtClean="0"/>
            <a:t>PERPINDAHAN DARI JABATAN LAIN</a:t>
          </a:r>
          <a:endParaRPr lang="en-US" sz="1600" b="1" dirty="0"/>
        </a:p>
      </dgm:t>
    </dgm:pt>
    <dgm:pt modelId="{F889DF9F-705D-4663-8D94-9144EDA4AD09}" type="parTrans" cxnId="{C309A963-3E2A-4E2E-A05E-0B315F1B2B7F}">
      <dgm:prSet/>
      <dgm:spPr/>
      <dgm:t>
        <a:bodyPr/>
        <a:lstStyle/>
        <a:p>
          <a:endParaRPr lang="en-US"/>
        </a:p>
      </dgm:t>
    </dgm:pt>
    <dgm:pt modelId="{564CEC6E-627A-4EEF-BD6D-123091D1E5BB}" type="sibTrans" cxnId="{C309A963-3E2A-4E2E-A05E-0B315F1B2B7F}">
      <dgm:prSet/>
      <dgm:spPr/>
      <dgm:t>
        <a:bodyPr/>
        <a:lstStyle/>
        <a:p>
          <a:endParaRPr lang="en-US"/>
        </a:p>
      </dgm:t>
    </dgm:pt>
    <dgm:pt modelId="{D646F81D-1151-4B9F-BDE8-A38DE88D053A}">
      <dgm:prSet phldrT="[Text]" custT="1"/>
      <dgm:spPr/>
      <dgm:t>
        <a:bodyPr/>
        <a:lstStyle/>
        <a:p>
          <a:r>
            <a:rPr lang="en-US" sz="1600" b="1" dirty="0" smtClean="0"/>
            <a:t>PENYESUAIAN/ INPASSING</a:t>
          </a:r>
          <a:endParaRPr lang="en-US" sz="1600" b="1" dirty="0"/>
        </a:p>
      </dgm:t>
    </dgm:pt>
    <dgm:pt modelId="{67B664A5-0B4E-42DD-8F49-A56D270BAE80}" type="parTrans" cxnId="{4528F974-263B-4B4E-9C3A-BF4C12F14E76}">
      <dgm:prSet/>
      <dgm:spPr/>
      <dgm:t>
        <a:bodyPr/>
        <a:lstStyle/>
        <a:p>
          <a:endParaRPr lang="en-US"/>
        </a:p>
      </dgm:t>
    </dgm:pt>
    <dgm:pt modelId="{E7986F6E-6A3D-40A0-9099-30804132F521}" type="sibTrans" cxnId="{4528F974-263B-4B4E-9C3A-BF4C12F14E76}">
      <dgm:prSet/>
      <dgm:spPr/>
      <dgm:t>
        <a:bodyPr/>
        <a:lstStyle/>
        <a:p>
          <a:endParaRPr lang="en-US"/>
        </a:p>
      </dgm:t>
    </dgm:pt>
    <dgm:pt modelId="{A5A22418-6599-4A7E-84E6-1ED42A2C958C}" type="pres">
      <dgm:prSet presAssocID="{DCF45E93-B57A-4044-8947-54431925045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AU"/>
        </a:p>
      </dgm:t>
    </dgm:pt>
    <dgm:pt modelId="{0649AF26-5B2C-4B5E-B621-33162512D154}" type="pres">
      <dgm:prSet presAssocID="{BB50D3D5-0374-4902-83F4-EFFC9D1D680C}" presName="singleCycle" presStyleCnt="0"/>
      <dgm:spPr/>
      <dgm:t>
        <a:bodyPr/>
        <a:lstStyle/>
        <a:p>
          <a:endParaRPr lang="en-AU"/>
        </a:p>
      </dgm:t>
    </dgm:pt>
    <dgm:pt modelId="{1B96B0C8-91C3-4EB6-B3AF-DDA6F4460011}" type="pres">
      <dgm:prSet presAssocID="{BB50D3D5-0374-4902-83F4-EFFC9D1D680C}" presName="singleCenter" presStyleLbl="node1" presStyleIdx="0" presStyleCnt="4" custScaleX="106385" custScaleY="132527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54412047-03A2-40CB-A89B-6FBF9DDAE102}" type="pres">
      <dgm:prSet presAssocID="{D8F64098-04D9-44EE-AE77-A10700DD8C23}" presName="Name56" presStyleLbl="parChTrans1D2" presStyleIdx="0" presStyleCnt="3"/>
      <dgm:spPr/>
      <dgm:t>
        <a:bodyPr/>
        <a:lstStyle/>
        <a:p>
          <a:endParaRPr lang="en-AU"/>
        </a:p>
      </dgm:t>
    </dgm:pt>
    <dgm:pt modelId="{17C761AD-F6AC-4C24-8E9A-FAFE8BBE2874}" type="pres">
      <dgm:prSet presAssocID="{E5EAB124-2E83-4767-89C5-B670FD458881}" presName="text0" presStyleLbl="node1" presStyleIdx="1" presStyleCnt="4" custScaleX="173732" custScaleY="781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0F2EB-BA29-4250-B595-1E508CFF1859}" type="pres">
      <dgm:prSet presAssocID="{F889DF9F-705D-4663-8D94-9144EDA4AD09}" presName="Name56" presStyleLbl="parChTrans1D2" presStyleIdx="1" presStyleCnt="3"/>
      <dgm:spPr/>
      <dgm:t>
        <a:bodyPr/>
        <a:lstStyle/>
        <a:p>
          <a:endParaRPr lang="en-AU"/>
        </a:p>
      </dgm:t>
    </dgm:pt>
    <dgm:pt modelId="{470C2AC4-C428-4FD8-AE41-D540AFACA95E}" type="pres">
      <dgm:prSet presAssocID="{AB16A162-171E-4278-BFB8-6558010E1AD8}" presName="text0" presStyleLbl="node1" presStyleIdx="2" presStyleCnt="4" custAng="0" custScaleX="174270" custScaleY="86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BBD17-D12B-40E3-A5B3-89A12DA9F414}" type="pres">
      <dgm:prSet presAssocID="{67B664A5-0B4E-42DD-8F49-A56D270BAE80}" presName="Name56" presStyleLbl="parChTrans1D2" presStyleIdx="2" presStyleCnt="3"/>
      <dgm:spPr/>
      <dgm:t>
        <a:bodyPr/>
        <a:lstStyle/>
        <a:p>
          <a:endParaRPr lang="en-AU"/>
        </a:p>
      </dgm:t>
    </dgm:pt>
    <dgm:pt modelId="{0FB12E1F-231E-478E-B1AE-6DFC7943CDA3}" type="pres">
      <dgm:prSet presAssocID="{D646F81D-1151-4B9F-BDE8-A38DE88D053A}" presName="text0" presStyleLbl="node1" presStyleIdx="3" presStyleCnt="4" custScaleX="163413" custScaleY="96181" custRadScaleRad="97988" custRadScaleInc="-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8F974-263B-4B4E-9C3A-BF4C12F14E76}" srcId="{BB50D3D5-0374-4902-83F4-EFFC9D1D680C}" destId="{D646F81D-1151-4B9F-BDE8-A38DE88D053A}" srcOrd="2" destOrd="0" parTransId="{67B664A5-0B4E-42DD-8F49-A56D270BAE80}" sibTransId="{E7986F6E-6A3D-40A0-9099-30804132F521}"/>
    <dgm:cxn modelId="{7AFB0DBB-5786-4AC3-895F-CD6A0AB5FB98}" type="presOf" srcId="{AB16A162-171E-4278-BFB8-6558010E1AD8}" destId="{470C2AC4-C428-4FD8-AE41-D540AFACA95E}" srcOrd="0" destOrd="0" presId="urn:microsoft.com/office/officeart/2008/layout/RadialCluster"/>
    <dgm:cxn modelId="{12AA1781-10CE-4F47-A5BD-F8D92F4BDD2F}" srcId="{DCF45E93-B57A-4044-8947-544319250452}" destId="{BB50D3D5-0374-4902-83F4-EFFC9D1D680C}" srcOrd="0" destOrd="0" parTransId="{E418AC5A-F30E-4112-B4F3-5C650A20C255}" sibTransId="{2EC5EA5E-7E8A-43E8-8FCD-B751F4A7ED2E}"/>
    <dgm:cxn modelId="{BAC65777-2BD5-42C5-B19C-9B39A50CFAC3}" srcId="{BB50D3D5-0374-4902-83F4-EFFC9D1D680C}" destId="{E5EAB124-2E83-4767-89C5-B670FD458881}" srcOrd="0" destOrd="0" parTransId="{D8F64098-04D9-44EE-AE77-A10700DD8C23}" sibTransId="{B9B3E92D-1920-4A3C-9829-BCF4E6249F76}"/>
    <dgm:cxn modelId="{F3060591-EB1B-4215-A310-0C62F1BAD72A}" type="presOf" srcId="{BB50D3D5-0374-4902-83F4-EFFC9D1D680C}" destId="{1B96B0C8-91C3-4EB6-B3AF-DDA6F4460011}" srcOrd="0" destOrd="0" presId="urn:microsoft.com/office/officeart/2008/layout/RadialCluster"/>
    <dgm:cxn modelId="{277BE4A2-3191-4679-BDB2-1CD99A0E3BAD}" type="presOf" srcId="{F889DF9F-705D-4663-8D94-9144EDA4AD09}" destId="{EFB0F2EB-BA29-4250-B595-1E508CFF1859}" srcOrd="0" destOrd="0" presId="urn:microsoft.com/office/officeart/2008/layout/RadialCluster"/>
    <dgm:cxn modelId="{54424C7B-B54B-446A-AAFA-25CE131BFFCA}" type="presOf" srcId="{D646F81D-1151-4B9F-BDE8-A38DE88D053A}" destId="{0FB12E1F-231E-478E-B1AE-6DFC7943CDA3}" srcOrd="0" destOrd="0" presId="urn:microsoft.com/office/officeart/2008/layout/RadialCluster"/>
    <dgm:cxn modelId="{04672377-7EBD-4A0A-86C5-206B990E8EC5}" type="presOf" srcId="{E5EAB124-2E83-4767-89C5-B670FD458881}" destId="{17C761AD-F6AC-4C24-8E9A-FAFE8BBE2874}" srcOrd="0" destOrd="0" presId="urn:microsoft.com/office/officeart/2008/layout/RadialCluster"/>
    <dgm:cxn modelId="{C309A963-3E2A-4E2E-A05E-0B315F1B2B7F}" srcId="{BB50D3D5-0374-4902-83F4-EFFC9D1D680C}" destId="{AB16A162-171E-4278-BFB8-6558010E1AD8}" srcOrd="1" destOrd="0" parTransId="{F889DF9F-705D-4663-8D94-9144EDA4AD09}" sibTransId="{564CEC6E-627A-4EEF-BD6D-123091D1E5BB}"/>
    <dgm:cxn modelId="{5A687B4E-750D-46CE-AF68-C5A30F4EABE9}" type="presOf" srcId="{67B664A5-0B4E-42DD-8F49-A56D270BAE80}" destId="{83BBBD17-D12B-40E3-A5B3-89A12DA9F414}" srcOrd="0" destOrd="0" presId="urn:microsoft.com/office/officeart/2008/layout/RadialCluster"/>
    <dgm:cxn modelId="{B5A177B3-BB06-4F00-9C20-64777BC760B9}" type="presOf" srcId="{DCF45E93-B57A-4044-8947-544319250452}" destId="{A5A22418-6599-4A7E-84E6-1ED42A2C958C}" srcOrd="0" destOrd="0" presId="urn:microsoft.com/office/officeart/2008/layout/RadialCluster"/>
    <dgm:cxn modelId="{A7CB0D6C-8086-4C91-B1A0-D5A135251EAD}" type="presOf" srcId="{D8F64098-04D9-44EE-AE77-A10700DD8C23}" destId="{54412047-03A2-40CB-A89B-6FBF9DDAE102}" srcOrd="0" destOrd="0" presId="urn:microsoft.com/office/officeart/2008/layout/RadialCluster"/>
    <dgm:cxn modelId="{76CD6C68-4122-49EC-8C50-7D496E51A46D}" type="presParOf" srcId="{A5A22418-6599-4A7E-84E6-1ED42A2C958C}" destId="{0649AF26-5B2C-4B5E-B621-33162512D154}" srcOrd="0" destOrd="0" presId="urn:microsoft.com/office/officeart/2008/layout/RadialCluster"/>
    <dgm:cxn modelId="{0C86BED2-FEA8-4578-A683-76CEC66EE96D}" type="presParOf" srcId="{0649AF26-5B2C-4B5E-B621-33162512D154}" destId="{1B96B0C8-91C3-4EB6-B3AF-DDA6F4460011}" srcOrd="0" destOrd="0" presId="urn:microsoft.com/office/officeart/2008/layout/RadialCluster"/>
    <dgm:cxn modelId="{0549C40F-D898-42E7-BA59-087C880D58AD}" type="presParOf" srcId="{0649AF26-5B2C-4B5E-B621-33162512D154}" destId="{54412047-03A2-40CB-A89B-6FBF9DDAE102}" srcOrd="1" destOrd="0" presId="urn:microsoft.com/office/officeart/2008/layout/RadialCluster"/>
    <dgm:cxn modelId="{5877C560-4942-4303-AFF7-9CB0A6124C56}" type="presParOf" srcId="{0649AF26-5B2C-4B5E-B621-33162512D154}" destId="{17C761AD-F6AC-4C24-8E9A-FAFE8BBE2874}" srcOrd="2" destOrd="0" presId="urn:microsoft.com/office/officeart/2008/layout/RadialCluster"/>
    <dgm:cxn modelId="{B0831F9C-7E07-4372-83BA-02B0DA37C3B7}" type="presParOf" srcId="{0649AF26-5B2C-4B5E-B621-33162512D154}" destId="{EFB0F2EB-BA29-4250-B595-1E508CFF1859}" srcOrd="3" destOrd="0" presId="urn:microsoft.com/office/officeart/2008/layout/RadialCluster"/>
    <dgm:cxn modelId="{BF495079-20A8-4627-BCB3-CF98AAB49775}" type="presParOf" srcId="{0649AF26-5B2C-4B5E-B621-33162512D154}" destId="{470C2AC4-C428-4FD8-AE41-D540AFACA95E}" srcOrd="4" destOrd="0" presId="urn:microsoft.com/office/officeart/2008/layout/RadialCluster"/>
    <dgm:cxn modelId="{D2437949-E345-4F62-9037-7688B8CEE5D5}" type="presParOf" srcId="{0649AF26-5B2C-4B5E-B621-33162512D154}" destId="{83BBBD17-D12B-40E3-A5B3-89A12DA9F414}" srcOrd="5" destOrd="0" presId="urn:microsoft.com/office/officeart/2008/layout/RadialCluster"/>
    <dgm:cxn modelId="{5B55B207-C7B0-4B5F-9A51-8CBFDE2B17A1}" type="presParOf" srcId="{0649AF26-5B2C-4B5E-B621-33162512D154}" destId="{0FB12E1F-231E-478E-B1AE-6DFC7943CDA3}" srcOrd="6" destOrd="0" presId="urn:microsoft.com/office/officeart/2008/layout/RadialCluster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364EF7-61F5-417A-A3E8-FEEBD5518538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FEFE61-0919-4B7F-A2EB-38C5EF261396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PENGEMBANGAN KOMPETENSI </a:t>
          </a:r>
          <a:endParaRPr lang="en-US" sz="1400" b="1" dirty="0">
            <a:solidFill>
              <a:schemeClr val="tx1"/>
            </a:solidFill>
          </a:endParaRPr>
        </a:p>
      </dgm:t>
    </dgm:pt>
    <dgm:pt modelId="{F8C00919-36EA-44D3-9537-EADCF1163617}" type="parTrans" cxnId="{FB6966E0-CC70-49DE-A634-7430567CCF94}">
      <dgm:prSet/>
      <dgm:spPr/>
      <dgm:t>
        <a:bodyPr/>
        <a:lstStyle/>
        <a:p>
          <a:endParaRPr lang="en-US"/>
        </a:p>
      </dgm:t>
    </dgm:pt>
    <dgm:pt modelId="{DE3AD0F8-AC2A-47E7-A490-888920742375}" type="sibTrans" cxnId="{FB6966E0-CC70-49DE-A634-7430567CCF94}">
      <dgm:prSet/>
      <dgm:spPr/>
      <dgm:t>
        <a:bodyPr/>
        <a:lstStyle/>
        <a:p>
          <a:endParaRPr lang="en-US"/>
        </a:p>
      </dgm:t>
    </dgm:pt>
    <dgm:pt modelId="{C478F87F-1C4A-4EFE-9A0C-31844A915B0D}">
      <dgm:prSet phldrT="[Text]" custT="1"/>
      <dgm:spPr>
        <a:solidFill>
          <a:srgbClr val="C00000"/>
        </a:solidFill>
      </dgm:spPr>
      <dgm:t>
        <a:bodyPr/>
        <a:lstStyle/>
        <a:p>
          <a:endParaRPr lang="en-US" sz="1000" dirty="0" smtClean="0"/>
        </a:p>
        <a:p>
          <a:r>
            <a:rPr lang="en-US" sz="1000" b="1" dirty="0" smtClean="0"/>
            <a:t>DASAR       PENGANGKAT AN JABATAN DAN PENGEMBANGAN KARIER</a:t>
          </a:r>
        </a:p>
        <a:p>
          <a:endParaRPr lang="en-US" sz="600" dirty="0"/>
        </a:p>
      </dgm:t>
    </dgm:pt>
    <dgm:pt modelId="{B92BF5CA-DA54-49C3-879C-7546209FC734}" type="parTrans" cxnId="{9D0D36A8-AAB3-4DA9-A3F0-5AFC3979847A}">
      <dgm:prSet/>
      <dgm:spPr/>
      <dgm:t>
        <a:bodyPr/>
        <a:lstStyle/>
        <a:p>
          <a:endParaRPr lang="en-US"/>
        </a:p>
      </dgm:t>
    </dgm:pt>
    <dgm:pt modelId="{D353A529-D372-4580-9FD9-00F8B24F909F}" type="sibTrans" cxnId="{9D0D36A8-AAB3-4DA9-A3F0-5AFC3979847A}">
      <dgm:prSet/>
      <dgm:spPr/>
      <dgm:t>
        <a:bodyPr/>
        <a:lstStyle/>
        <a:p>
          <a:endParaRPr lang="en-US"/>
        </a:p>
      </dgm:t>
    </dgm:pt>
    <dgm:pt modelId="{85C1E5FB-69AA-442D-960C-4F7FC26DFCA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100" b="1" dirty="0" smtClean="0"/>
            <a:t>TERTUANG DALAM RKT </a:t>
          </a:r>
          <a:endParaRPr lang="en-US" sz="1100" b="1" dirty="0"/>
        </a:p>
      </dgm:t>
    </dgm:pt>
    <dgm:pt modelId="{3A922665-2046-43A6-B1E2-DB8CE1496F19}" type="parTrans" cxnId="{636AC50A-E375-483F-BFF0-491D1D72C60E}">
      <dgm:prSet/>
      <dgm:spPr/>
      <dgm:t>
        <a:bodyPr/>
        <a:lstStyle/>
        <a:p>
          <a:endParaRPr lang="en-US"/>
        </a:p>
      </dgm:t>
    </dgm:pt>
    <dgm:pt modelId="{549F4142-8E69-4CC8-8053-0E61B6599105}" type="sibTrans" cxnId="{636AC50A-E375-483F-BFF0-491D1D72C60E}">
      <dgm:prSet/>
      <dgm:spPr/>
      <dgm:t>
        <a:bodyPr/>
        <a:lstStyle/>
        <a:p>
          <a:endParaRPr lang="en-US"/>
        </a:p>
      </dgm:t>
    </dgm:pt>
    <dgm:pt modelId="{D77D14BD-B6D6-46AF-9178-7D5F0E3F07C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100" b="1" dirty="0" smtClean="0"/>
            <a:t>PRAKTEK KERJA PUSAT &amp; DAERAH       (1 TAHUN</a:t>
          </a:r>
          <a:r>
            <a:rPr lang="en-US" sz="1100" dirty="0" smtClean="0"/>
            <a:t>)</a:t>
          </a:r>
          <a:endParaRPr lang="en-US" sz="1100" dirty="0"/>
        </a:p>
      </dgm:t>
    </dgm:pt>
    <dgm:pt modelId="{D5C0A389-3F64-46F9-8FAF-B9760D5D6800}" type="parTrans" cxnId="{25F89CA2-98B2-4285-8B77-69112BE976F2}">
      <dgm:prSet/>
      <dgm:spPr/>
      <dgm:t>
        <a:bodyPr/>
        <a:lstStyle/>
        <a:p>
          <a:endParaRPr lang="en-US"/>
        </a:p>
      </dgm:t>
    </dgm:pt>
    <dgm:pt modelId="{6F75E764-A0E2-4459-9759-F4FC301FB7F3}" type="sibTrans" cxnId="{25F89CA2-98B2-4285-8B77-69112BE976F2}">
      <dgm:prSet/>
      <dgm:spPr/>
      <dgm:t>
        <a:bodyPr/>
        <a:lstStyle/>
        <a:p>
          <a:endParaRPr lang="en-US"/>
        </a:p>
      </dgm:t>
    </dgm:pt>
    <dgm:pt modelId="{ADED5A58-1A99-4C5F-8AAD-7A67F0461BFE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100" b="1" dirty="0" smtClean="0"/>
            <a:t>DIKLAT, SEMINAR, KURSUS, PENATARAN </a:t>
          </a:r>
          <a:endParaRPr lang="en-US" sz="1100" b="1" dirty="0"/>
        </a:p>
      </dgm:t>
    </dgm:pt>
    <dgm:pt modelId="{59A65D0B-75FE-4278-8DA9-A5B16495EAD4}" type="sibTrans" cxnId="{29D113ED-56DF-402A-9CF3-607214CA446B}">
      <dgm:prSet/>
      <dgm:spPr/>
      <dgm:t>
        <a:bodyPr/>
        <a:lstStyle/>
        <a:p>
          <a:endParaRPr lang="en-US"/>
        </a:p>
      </dgm:t>
    </dgm:pt>
    <dgm:pt modelId="{127751A4-8411-40CC-B04F-AA76FEE67AD9}" type="parTrans" cxnId="{29D113ED-56DF-402A-9CF3-607214CA446B}">
      <dgm:prSet/>
      <dgm:spPr/>
      <dgm:t>
        <a:bodyPr/>
        <a:lstStyle/>
        <a:p>
          <a:endParaRPr lang="en-US"/>
        </a:p>
      </dgm:t>
    </dgm:pt>
    <dgm:pt modelId="{8096DA8F-651A-4258-A56E-2A23580BBABF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 smtClean="0"/>
            <a:t>PNS TUKAR SWASTA   (1 TAHUN)</a:t>
          </a:r>
          <a:endParaRPr lang="en-US" b="1" dirty="0"/>
        </a:p>
      </dgm:t>
    </dgm:pt>
    <dgm:pt modelId="{F3805285-5D10-43BD-80C2-97C7F5B188ED}" type="parTrans" cxnId="{C201F01C-818E-4748-BE8D-727F5A4ECC3E}">
      <dgm:prSet/>
      <dgm:spPr/>
      <dgm:t>
        <a:bodyPr/>
        <a:lstStyle/>
        <a:p>
          <a:endParaRPr lang="en-US"/>
        </a:p>
      </dgm:t>
    </dgm:pt>
    <dgm:pt modelId="{F832B8A8-786E-4A28-967B-27190BA839CA}" type="sibTrans" cxnId="{C201F01C-818E-4748-BE8D-727F5A4ECC3E}">
      <dgm:prSet/>
      <dgm:spPr/>
      <dgm:t>
        <a:bodyPr/>
        <a:lstStyle/>
        <a:p>
          <a:endParaRPr lang="en-US"/>
        </a:p>
      </dgm:t>
    </dgm:pt>
    <dgm:pt modelId="{AD1BDA2F-BF02-43C5-93C6-6343358EB4B7}" type="pres">
      <dgm:prSet presAssocID="{A7364EF7-61F5-417A-A3E8-FEEBD551853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C51AF08-C868-4E8B-9AAF-33348F0F5A99}" type="pres">
      <dgm:prSet presAssocID="{A4FEFE61-0919-4B7F-A2EB-38C5EF261396}" presName="centerShape" presStyleLbl="node0" presStyleIdx="0" presStyleCnt="1" custScaleX="142219" custScaleY="112080"/>
      <dgm:spPr/>
      <dgm:t>
        <a:bodyPr/>
        <a:lstStyle/>
        <a:p>
          <a:endParaRPr lang="en-US"/>
        </a:p>
      </dgm:t>
    </dgm:pt>
    <dgm:pt modelId="{A444DE3D-B398-431F-9C85-929DD2B4C795}" type="pres">
      <dgm:prSet presAssocID="{ADED5A58-1A99-4C5F-8AAD-7A67F0461BFE}" presName="node" presStyleLbl="node1" presStyleIdx="0" presStyleCnt="5" custScaleX="1326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AD9B6-3198-4664-86A9-BB85B5320EF4}" type="pres">
      <dgm:prSet presAssocID="{ADED5A58-1A99-4C5F-8AAD-7A67F0461BFE}" presName="dummy" presStyleCnt="0"/>
      <dgm:spPr/>
    </dgm:pt>
    <dgm:pt modelId="{BB55F5C2-07BE-4530-9944-DF694637C163}" type="pres">
      <dgm:prSet presAssocID="{59A65D0B-75FE-4278-8DA9-A5B16495EAD4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B5E69FA-198A-4E67-94A7-DECB4BF832C7}" type="pres">
      <dgm:prSet presAssocID="{C478F87F-1C4A-4EFE-9A0C-31844A915B0D}" presName="node" presStyleLbl="node1" presStyleIdx="1" presStyleCnt="5" custScaleX="120488" custScaleY="117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D5237-C976-47A7-8B01-799D8A5208E1}" type="pres">
      <dgm:prSet presAssocID="{C478F87F-1C4A-4EFE-9A0C-31844A915B0D}" presName="dummy" presStyleCnt="0"/>
      <dgm:spPr/>
    </dgm:pt>
    <dgm:pt modelId="{3993B75C-2B67-45B9-89ED-274C3E4631BF}" type="pres">
      <dgm:prSet presAssocID="{D353A529-D372-4580-9FD9-00F8B24F909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A169925-7A5C-4FE4-AB70-20B95123AEFB}" type="pres">
      <dgm:prSet presAssocID="{85C1E5FB-69AA-442D-960C-4F7FC26DFCAB}" presName="node" presStyleLbl="node1" presStyleIdx="2" presStyleCnt="5" custScaleX="110198" custScaleY="1080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1885F-4775-4536-B029-E2161106D618}" type="pres">
      <dgm:prSet presAssocID="{85C1E5FB-69AA-442D-960C-4F7FC26DFCAB}" presName="dummy" presStyleCnt="0"/>
      <dgm:spPr/>
    </dgm:pt>
    <dgm:pt modelId="{BE4210BC-E644-4DBB-9D8D-92E732F1B530}" type="pres">
      <dgm:prSet presAssocID="{549F4142-8E69-4CC8-8053-0E61B6599105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41373C7-783B-4F20-A5D4-4C6B0C286818}" type="pres">
      <dgm:prSet presAssocID="{D77D14BD-B6D6-46AF-9178-7D5F0E3F07CE}" presName="node" presStyleLbl="node1" presStyleIdx="3" presStyleCnt="5" custScaleX="116865" custScaleY="106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89EB11-20B4-4042-82E4-D0590FFBDD06}" type="pres">
      <dgm:prSet presAssocID="{D77D14BD-B6D6-46AF-9178-7D5F0E3F07CE}" presName="dummy" presStyleCnt="0"/>
      <dgm:spPr/>
    </dgm:pt>
    <dgm:pt modelId="{724B0E70-73AA-48C4-8FAE-55ACE8F72982}" type="pres">
      <dgm:prSet presAssocID="{6F75E764-A0E2-4459-9759-F4FC301FB7F3}" presName="sibTrans" presStyleLbl="sibTrans2D1" presStyleIdx="3" presStyleCnt="5"/>
      <dgm:spPr/>
      <dgm:t>
        <a:bodyPr/>
        <a:lstStyle/>
        <a:p>
          <a:endParaRPr lang="en-US"/>
        </a:p>
      </dgm:t>
    </dgm:pt>
    <dgm:pt modelId="{38BC01D3-E7C9-48C6-8E9B-C169B32A6189}" type="pres">
      <dgm:prSet presAssocID="{8096DA8F-651A-4258-A56E-2A23580BBABF}" presName="node" presStyleLbl="node1" presStyleIdx="4" presStyleCnt="5" custScaleX="122408" custScaleY="117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A7144-AB87-4558-8CEC-43FC2A0B5CD5}" type="pres">
      <dgm:prSet presAssocID="{8096DA8F-651A-4258-A56E-2A23580BBABF}" presName="dummy" presStyleCnt="0"/>
      <dgm:spPr/>
    </dgm:pt>
    <dgm:pt modelId="{70F26010-612B-4B39-96C5-C53B09337BE6}" type="pres">
      <dgm:prSet presAssocID="{F832B8A8-786E-4A28-967B-27190BA839CA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4CCD1EC-DF28-4C20-948E-899921370B17}" type="presOf" srcId="{549F4142-8E69-4CC8-8053-0E61B6599105}" destId="{BE4210BC-E644-4DBB-9D8D-92E732F1B530}" srcOrd="0" destOrd="0" presId="urn:microsoft.com/office/officeart/2005/8/layout/radial6"/>
    <dgm:cxn modelId="{29D113ED-56DF-402A-9CF3-607214CA446B}" srcId="{A4FEFE61-0919-4B7F-A2EB-38C5EF261396}" destId="{ADED5A58-1A99-4C5F-8AAD-7A67F0461BFE}" srcOrd="0" destOrd="0" parTransId="{127751A4-8411-40CC-B04F-AA76FEE67AD9}" sibTransId="{59A65D0B-75FE-4278-8DA9-A5B16495EAD4}"/>
    <dgm:cxn modelId="{100F7D76-E0C3-44F9-B023-45CF9E84385A}" type="presOf" srcId="{A4FEFE61-0919-4B7F-A2EB-38C5EF261396}" destId="{7C51AF08-C868-4E8B-9AAF-33348F0F5A99}" srcOrd="0" destOrd="0" presId="urn:microsoft.com/office/officeart/2005/8/layout/radial6"/>
    <dgm:cxn modelId="{291A96D5-9E07-4938-B74B-B44C9021761E}" type="presOf" srcId="{D77D14BD-B6D6-46AF-9178-7D5F0E3F07CE}" destId="{841373C7-783B-4F20-A5D4-4C6B0C286818}" srcOrd="0" destOrd="0" presId="urn:microsoft.com/office/officeart/2005/8/layout/radial6"/>
    <dgm:cxn modelId="{9D0D36A8-AAB3-4DA9-A3F0-5AFC3979847A}" srcId="{A4FEFE61-0919-4B7F-A2EB-38C5EF261396}" destId="{C478F87F-1C4A-4EFE-9A0C-31844A915B0D}" srcOrd="1" destOrd="0" parTransId="{B92BF5CA-DA54-49C3-879C-7546209FC734}" sibTransId="{D353A529-D372-4580-9FD9-00F8B24F909F}"/>
    <dgm:cxn modelId="{B8F32734-382A-45D9-9B01-849283461D06}" type="presOf" srcId="{59A65D0B-75FE-4278-8DA9-A5B16495EAD4}" destId="{BB55F5C2-07BE-4530-9944-DF694637C163}" srcOrd="0" destOrd="0" presId="urn:microsoft.com/office/officeart/2005/8/layout/radial6"/>
    <dgm:cxn modelId="{1F7073F4-61FB-4C22-A421-9C1E1FBB64D0}" type="presOf" srcId="{D353A529-D372-4580-9FD9-00F8B24F909F}" destId="{3993B75C-2B67-45B9-89ED-274C3E4631BF}" srcOrd="0" destOrd="0" presId="urn:microsoft.com/office/officeart/2005/8/layout/radial6"/>
    <dgm:cxn modelId="{25F89CA2-98B2-4285-8B77-69112BE976F2}" srcId="{A4FEFE61-0919-4B7F-A2EB-38C5EF261396}" destId="{D77D14BD-B6D6-46AF-9178-7D5F0E3F07CE}" srcOrd="3" destOrd="0" parTransId="{D5C0A389-3F64-46F9-8FAF-B9760D5D6800}" sibTransId="{6F75E764-A0E2-4459-9759-F4FC301FB7F3}"/>
    <dgm:cxn modelId="{7C7F74A1-9BAE-440F-A2B4-254B901AA896}" type="presOf" srcId="{6F75E764-A0E2-4459-9759-F4FC301FB7F3}" destId="{724B0E70-73AA-48C4-8FAE-55ACE8F72982}" srcOrd="0" destOrd="0" presId="urn:microsoft.com/office/officeart/2005/8/layout/radial6"/>
    <dgm:cxn modelId="{C201F01C-818E-4748-BE8D-727F5A4ECC3E}" srcId="{A4FEFE61-0919-4B7F-A2EB-38C5EF261396}" destId="{8096DA8F-651A-4258-A56E-2A23580BBABF}" srcOrd="4" destOrd="0" parTransId="{F3805285-5D10-43BD-80C2-97C7F5B188ED}" sibTransId="{F832B8A8-786E-4A28-967B-27190BA839CA}"/>
    <dgm:cxn modelId="{FB6966E0-CC70-49DE-A634-7430567CCF94}" srcId="{A7364EF7-61F5-417A-A3E8-FEEBD5518538}" destId="{A4FEFE61-0919-4B7F-A2EB-38C5EF261396}" srcOrd="0" destOrd="0" parTransId="{F8C00919-36EA-44D3-9537-EADCF1163617}" sibTransId="{DE3AD0F8-AC2A-47E7-A490-888920742375}"/>
    <dgm:cxn modelId="{636AC50A-E375-483F-BFF0-491D1D72C60E}" srcId="{A4FEFE61-0919-4B7F-A2EB-38C5EF261396}" destId="{85C1E5FB-69AA-442D-960C-4F7FC26DFCAB}" srcOrd="2" destOrd="0" parTransId="{3A922665-2046-43A6-B1E2-DB8CE1496F19}" sibTransId="{549F4142-8E69-4CC8-8053-0E61B6599105}"/>
    <dgm:cxn modelId="{84972212-4F84-4888-B397-D314EA670F6B}" type="presOf" srcId="{C478F87F-1C4A-4EFE-9A0C-31844A915B0D}" destId="{FB5E69FA-198A-4E67-94A7-DECB4BF832C7}" srcOrd="0" destOrd="0" presId="urn:microsoft.com/office/officeart/2005/8/layout/radial6"/>
    <dgm:cxn modelId="{1A6903BB-18FA-4DBE-B805-8ACCB8C19F1F}" type="presOf" srcId="{F832B8A8-786E-4A28-967B-27190BA839CA}" destId="{70F26010-612B-4B39-96C5-C53B09337BE6}" srcOrd="0" destOrd="0" presId="urn:microsoft.com/office/officeart/2005/8/layout/radial6"/>
    <dgm:cxn modelId="{83AD3A8A-429F-4822-B424-9C481F640F9F}" type="presOf" srcId="{ADED5A58-1A99-4C5F-8AAD-7A67F0461BFE}" destId="{A444DE3D-B398-431F-9C85-929DD2B4C795}" srcOrd="0" destOrd="0" presId="urn:microsoft.com/office/officeart/2005/8/layout/radial6"/>
    <dgm:cxn modelId="{0BA65CFC-133F-4A61-A9EE-083C0F692717}" type="presOf" srcId="{A7364EF7-61F5-417A-A3E8-FEEBD5518538}" destId="{AD1BDA2F-BF02-43C5-93C6-6343358EB4B7}" srcOrd="0" destOrd="0" presId="urn:microsoft.com/office/officeart/2005/8/layout/radial6"/>
    <dgm:cxn modelId="{E9A26ED0-F34D-441C-805A-8843DB66E291}" type="presOf" srcId="{8096DA8F-651A-4258-A56E-2A23580BBABF}" destId="{38BC01D3-E7C9-48C6-8E9B-C169B32A6189}" srcOrd="0" destOrd="0" presId="urn:microsoft.com/office/officeart/2005/8/layout/radial6"/>
    <dgm:cxn modelId="{BD38FBB4-AA92-4203-BD96-CD77A08442E0}" type="presOf" srcId="{85C1E5FB-69AA-442D-960C-4F7FC26DFCAB}" destId="{7A169925-7A5C-4FE4-AB70-20B95123AEFB}" srcOrd="0" destOrd="0" presId="urn:microsoft.com/office/officeart/2005/8/layout/radial6"/>
    <dgm:cxn modelId="{2419DF2E-853A-4572-B739-2EA3090A7818}" type="presParOf" srcId="{AD1BDA2F-BF02-43C5-93C6-6343358EB4B7}" destId="{7C51AF08-C868-4E8B-9AAF-33348F0F5A99}" srcOrd="0" destOrd="0" presId="urn:microsoft.com/office/officeart/2005/8/layout/radial6"/>
    <dgm:cxn modelId="{B3B72FB2-AAD9-411F-9FA8-D4A3716EB6E2}" type="presParOf" srcId="{AD1BDA2F-BF02-43C5-93C6-6343358EB4B7}" destId="{A444DE3D-B398-431F-9C85-929DD2B4C795}" srcOrd="1" destOrd="0" presId="urn:microsoft.com/office/officeart/2005/8/layout/radial6"/>
    <dgm:cxn modelId="{CDE232D8-D8B6-44EF-B37B-6C880BDA6E85}" type="presParOf" srcId="{AD1BDA2F-BF02-43C5-93C6-6343358EB4B7}" destId="{E79AD9B6-3198-4664-86A9-BB85B5320EF4}" srcOrd="2" destOrd="0" presId="urn:microsoft.com/office/officeart/2005/8/layout/radial6"/>
    <dgm:cxn modelId="{A8B5B72C-BAA3-4852-9C62-7DD12038AEE4}" type="presParOf" srcId="{AD1BDA2F-BF02-43C5-93C6-6343358EB4B7}" destId="{BB55F5C2-07BE-4530-9944-DF694637C163}" srcOrd="3" destOrd="0" presId="urn:microsoft.com/office/officeart/2005/8/layout/radial6"/>
    <dgm:cxn modelId="{4C6825C8-29EA-41C7-A35E-F96F8C7A04A1}" type="presParOf" srcId="{AD1BDA2F-BF02-43C5-93C6-6343358EB4B7}" destId="{FB5E69FA-198A-4E67-94A7-DECB4BF832C7}" srcOrd="4" destOrd="0" presId="urn:microsoft.com/office/officeart/2005/8/layout/radial6"/>
    <dgm:cxn modelId="{FFA60D16-98F0-47F4-938E-B29BBCD8D8FB}" type="presParOf" srcId="{AD1BDA2F-BF02-43C5-93C6-6343358EB4B7}" destId="{E3FD5237-C976-47A7-8B01-799D8A5208E1}" srcOrd="5" destOrd="0" presId="urn:microsoft.com/office/officeart/2005/8/layout/radial6"/>
    <dgm:cxn modelId="{F811C031-E65B-4484-BCA8-D86925C21544}" type="presParOf" srcId="{AD1BDA2F-BF02-43C5-93C6-6343358EB4B7}" destId="{3993B75C-2B67-45B9-89ED-274C3E4631BF}" srcOrd="6" destOrd="0" presId="urn:microsoft.com/office/officeart/2005/8/layout/radial6"/>
    <dgm:cxn modelId="{9778764C-E4F1-40A9-99AC-8CDB4EC53605}" type="presParOf" srcId="{AD1BDA2F-BF02-43C5-93C6-6343358EB4B7}" destId="{7A169925-7A5C-4FE4-AB70-20B95123AEFB}" srcOrd="7" destOrd="0" presId="urn:microsoft.com/office/officeart/2005/8/layout/radial6"/>
    <dgm:cxn modelId="{764DB8BA-28C1-49A0-AA6A-98049790AB57}" type="presParOf" srcId="{AD1BDA2F-BF02-43C5-93C6-6343358EB4B7}" destId="{E901885F-4775-4536-B029-E2161106D618}" srcOrd="8" destOrd="0" presId="urn:microsoft.com/office/officeart/2005/8/layout/radial6"/>
    <dgm:cxn modelId="{70DBEFC9-0BEC-47F3-B1CD-E3290228370F}" type="presParOf" srcId="{AD1BDA2F-BF02-43C5-93C6-6343358EB4B7}" destId="{BE4210BC-E644-4DBB-9D8D-92E732F1B530}" srcOrd="9" destOrd="0" presId="urn:microsoft.com/office/officeart/2005/8/layout/radial6"/>
    <dgm:cxn modelId="{FB339CAC-A7E8-46EC-800C-5458BACD9C22}" type="presParOf" srcId="{AD1BDA2F-BF02-43C5-93C6-6343358EB4B7}" destId="{841373C7-783B-4F20-A5D4-4C6B0C286818}" srcOrd="10" destOrd="0" presId="urn:microsoft.com/office/officeart/2005/8/layout/radial6"/>
    <dgm:cxn modelId="{4BD2B812-52C0-453E-A0FC-06DB2809A358}" type="presParOf" srcId="{AD1BDA2F-BF02-43C5-93C6-6343358EB4B7}" destId="{9B89EB11-20B4-4042-82E4-D0590FFBDD06}" srcOrd="11" destOrd="0" presId="urn:microsoft.com/office/officeart/2005/8/layout/radial6"/>
    <dgm:cxn modelId="{4AACB682-03A0-410E-82E3-A11A94521911}" type="presParOf" srcId="{AD1BDA2F-BF02-43C5-93C6-6343358EB4B7}" destId="{724B0E70-73AA-48C4-8FAE-55ACE8F72982}" srcOrd="12" destOrd="0" presId="urn:microsoft.com/office/officeart/2005/8/layout/radial6"/>
    <dgm:cxn modelId="{524827AF-2174-4DF8-95CA-3C6290929398}" type="presParOf" srcId="{AD1BDA2F-BF02-43C5-93C6-6343358EB4B7}" destId="{38BC01D3-E7C9-48C6-8E9B-C169B32A6189}" srcOrd="13" destOrd="0" presId="urn:microsoft.com/office/officeart/2005/8/layout/radial6"/>
    <dgm:cxn modelId="{7FE9135A-B8AB-4C0C-B569-1511CDD2ED68}" type="presParOf" srcId="{AD1BDA2F-BF02-43C5-93C6-6343358EB4B7}" destId="{E6AA7144-AB87-4558-8CEC-43FC2A0B5CD5}" srcOrd="14" destOrd="0" presId="urn:microsoft.com/office/officeart/2005/8/layout/radial6"/>
    <dgm:cxn modelId="{4FEB156A-C2EE-48CD-B381-416CA1829D60}" type="presParOf" srcId="{AD1BDA2F-BF02-43C5-93C6-6343358EB4B7}" destId="{70F26010-612B-4B39-96C5-C53B09337BE6}" srcOrd="15" destOrd="0" presId="urn:microsoft.com/office/officeart/2005/8/layout/radial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42F246-18CB-4CFA-982A-D8B2C81187EE}" type="doc">
      <dgm:prSet loTypeId="urn:microsoft.com/office/officeart/2005/8/layout/radial2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8C6C7E17-B920-4159-A002-C35942DCB472}">
      <dgm:prSet phldrT="[Text]"/>
      <dgm:spPr/>
      <dgm:t>
        <a:bodyPr/>
        <a:lstStyle/>
        <a:p>
          <a:r>
            <a:rPr lang="en-AU" b="1" dirty="0" err="1" smtClean="0">
              <a:solidFill>
                <a:schemeClr val="tx1"/>
              </a:solidFill>
            </a:rPr>
            <a:t>Diklat</a:t>
          </a:r>
          <a:r>
            <a:rPr lang="en-AU" b="1" dirty="0" smtClean="0">
              <a:solidFill>
                <a:schemeClr val="tx1"/>
              </a:solidFill>
            </a:rPr>
            <a:t> </a:t>
          </a:r>
          <a:r>
            <a:rPr lang="en-AU" b="1" dirty="0" err="1" smtClean="0">
              <a:solidFill>
                <a:schemeClr val="tx1"/>
              </a:solidFill>
            </a:rPr>
            <a:t>Fungsional</a:t>
          </a:r>
          <a:endParaRPr lang="en-AU" b="1" dirty="0">
            <a:solidFill>
              <a:schemeClr val="tx1"/>
            </a:solidFill>
          </a:endParaRPr>
        </a:p>
      </dgm:t>
    </dgm:pt>
    <dgm:pt modelId="{61E31EF5-3B01-4537-A41A-70C6A68555E2}" type="parTrans" cxnId="{98C7C02D-16EC-47B5-95AA-9E22B75E8C18}">
      <dgm:prSet/>
      <dgm:spPr/>
      <dgm:t>
        <a:bodyPr/>
        <a:lstStyle/>
        <a:p>
          <a:endParaRPr lang="en-AU"/>
        </a:p>
      </dgm:t>
    </dgm:pt>
    <dgm:pt modelId="{74EA4F3D-D439-4EB7-99DD-6F148ECC4CB0}" type="sibTrans" cxnId="{98C7C02D-16EC-47B5-95AA-9E22B75E8C18}">
      <dgm:prSet/>
      <dgm:spPr/>
      <dgm:t>
        <a:bodyPr/>
        <a:lstStyle/>
        <a:p>
          <a:endParaRPr lang="en-AU"/>
        </a:p>
      </dgm:t>
    </dgm:pt>
    <dgm:pt modelId="{892B94E6-4433-4F74-9360-335973399400}">
      <dgm:prSet phldrT="[Text]" custT="1"/>
      <dgm:spPr/>
      <dgm:t>
        <a:bodyPr/>
        <a:lstStyle/>
        <a:p>
          <a:r>
            <a:rPr lang="en-AU" sz="1400" b="1" dirty="0" smtClean="0"/>
            <a:t>Tingkat </a:t>
          </a:r>
          <a:r>
            <a:rPr lang="en-AU" sz="1400" b="1" dirty="0" err="1" smtClean="0"/>
            <a:t>Terampil</a:t>
          </a:r>
          <a:endParaRPr lang="en-AU" sz="1400" b="1" dirty="0"/>
        </a:p>
      </dgm:t>
    </dgm:pt>
    <dgm:pt modelId="{79C69FAC-F750-43F7-B703-0CFE9601A0B6}" type="parTrans" cxnId="{7BE68A2F-23B4-4B5F-8623-49CFB8786DF9}">
      <dgm:prSet/>
      <dgm:spPr/>
      <dgm:t>
        <a:bodyPr/>
        <a:lstStyle/>
        <a:p>
          <a:endParaRPr lang="en-AU"/>
        </a:p>
      </dgm:t>
    </dgm:pt>
    <dgm:pt modelId="{66DE852B-C01E-4629-B1E3-F597817AC796}" type="sibTrans" cxnId="{7BE68A2F-23B4-4B5F-8623-49CFB8786DF9}">
      <dgm:prSet/>
      <dgm:spPr/>
      <dgm:t>
        <a:bodyPr/>
        <a:lstStyle/>
        <a:p>
          <a:endParaRPr lang="en-AU"/>
        </a:p>
      </dgm:t>
    </dgm:pt>
    <dgm:pt modelId="{4535CD91-69E0-4A0D-A71A-D1E898AD4303}">
      <dgm:prSet phldrT="[Text]" custT="1"/>
      <dgm:spPr/>
      <dgm:t>
        <a:bodyPr/>
        <a:lstStyle/>
        <a:p>
          <a:r>
            <a:rPr lang="en-AU" sz="1400" b="1" dirty="0" smtClean="0"/>
            <a:t>Tingkat </a:t>
          </a:r>
          <a:r>
            <a:rPr lang="en-AU" sz="1400" b="1" dirty="0" err="1" smtClean="0"/>
            <a:t>Ahli</a:t>
          </a:r>
          <a:endParaRPr lang="en-AU" sz="1400" b="1" dirty="0"/>
        </a:p>
      </dgm:t>
    </dgm:pt>
    <dgm:pt modelId="{F4D1A443-A433-46AF-AFAB-612C87896345}" type="parTrans" cxnId="{FDB44EF2-3D13-4010-83B6-053488B18BE4}">
      <dgm:prSet/>
      <dgm:spPr/>
      <dgm:t>
        <a:bodyPr/>
        <a:lstStyle/>
        <a:p>
          <a:endParaRPr lang="en-AU"/>
        </a:p>
      </dgm:t>
    </dgm:pt>
    <dgm:pt modelId="{8D8E366F-5C21-4E5C-AA82-D2CFA50CBCA4}" type="sibTrans" cxnId="{FDB44EF2-3D13-4010-83B6-053488B18BE4}">
      <dgm:prSet/>
      <dgm:spPr/>
      <dgm:t>
        <a:bodyPr/>
        <a:lstStyle/>
        <a:p>
          <a:endParaRPr lang="en-AU"/>
        </a:p>
      </dgm:t>
    </dgm:pt>
    <dgm:pt modelId="{EBBE481C-92F5-42DC-A31F-9D6A0D14149D}">
      <dgm:prSet phldrT="[Text]"/>
      <dgm:spPr/>
      <dgm:t>
        <a:bodyPr/>
        <a:lstStyle/>
        <a:p>
          <a:r>
            <a:rPr lang="en-AU" b="1" dirty="0" err="1" smtClean="0">
              <a:solidFill>
                <a:schemeClr val="tx1"/>
              </a:solidFill>
            </a:rPr>
            <a:t>Diklat</a:t>
          </a:r>
          <a:r>
            <a:rPr lang="en-AU" b="1" dirty="0" smtClean="0">
              <a:solidFill>
                <a:schemeClr val="tx1"/>
              </a:solidFill>
            </a:rPr>
            <a:t> </a:t>
          </a:r>
          <a:r>
            <a:rPr lang="en-AU" b="1" dirty="0" err="1" smtClean="0">
              <a:solidFill>
                <a:schemeClr val="tx1"/>
              </a:solidFill>
            </a:rPr>
            <a:t>Teknis</a:t>
          </a:r>
          <a:endParaRPr lang="en-AU" b="1" dirty="0">
            <a:solidFill>
              <a:schemeClr val="tx1"/>
            </a:solidFill>
          </a:endParaRPr>
        </a:p>
      </dgm:t>
    </dgm:pt>
    <dgm:pt modelId="{23B0228D-BFEF-4A48-9FF6-55200B6A94B3}" type="parTrans" cxnId="{55DD750E-AD11-4A1E-93C0-B2DF2804EC96}">
      <dgm:prSet/>
      <dgm:spPr/>
      <dgm:t>
        <a:bodyPr/>
        <a:lstStyle/>
        <a:p>
          <a:endParaRPr lang="en-AU"/>
        </a:p>
      </dgm:t>
    </dgm:pt>
    <dgm:pt modelId="{6E67A013-A317-4FFD-9169-B72ED6643BEB}" type="sibTrans" cxnId="{55DD750E-AD11-4A1E-93C0-B2DF2804EC96}">
      <dgm:prSet/>
      <dgm:spPr/>
      <dgm:t>
        <a:bodyPr/>
        <a:lstStyle/>
        <a:p>
          <a:endParaRPr lang="en-AU"/>
        </a:p>
      </dgm:t>
    </dgm:pt>
    <dgm:pt modelId="{662CC1FD-ECCA-43DC-8DAA-C33F07563C10}">
      <dgm:prSet phldrT="[Text]" custT="1"/>
      <dgm:spPr/>
      <dgm:t>
        <a:bodyPr/>
        <a:lstStyle/>
        <a:p>
          <a:r>
            <a:rPr lang="en-AU" sz="1400" b="1" dirty="0" err="1" smtClean="0"/>
            <a:t>Penilaian</a:t>
          </a:r>
          <a:r>
            <a:rPr lang="en-AU" sz="1400" b="1" dirty="0" smtClean="0"/>
            <a:t> &amp; </a:t>
          </a:r>
          <a:r>
            <a:rPr lang="en-AU" sz="1400" b="1" dirty="0" err="1" smtClean="0"/>
            <a:t>Penetapan</a:t>
          </a:r>
          <a:r>
            <a:rPr lang="en-AU" sz="1400" b="1" dirty="0" smtClean="0"/>
            <a:t> </a:t>
          </a:r>
          <a:r>
            <a:rPr lang="en-AU" sz="1400" b="1" dirty="0" err="1" smtClean="0"/>
            <a:t>Angka</a:t>
          </a:r>
          <a:r>
            <a:rPr lang="en-AU" sz="1400" b="1" dirty="0" smtClean="0"/>
            <a:t> </a:t>
          </a:r>
          <a:r>
            <a:rPr lang="en-AU" sz="1400" b="1" dirty="0" err="1" smtClean="0"/>
            <a:t>Kredit</a:t>
          </a:r>
          <a:endParaRPr lang="en-AU" sz="1400" b="1" dirty="0"/>
        </a:p>
      </dgm:t>
    </dgm:pt>
    <dgm:pt modelId="{10797E41-6F6A-4126-9FD7-16C9FA1EC0A2}" type="parTrans" cxnId="{F9CA05E9-515B-4A58-9477-D98EB234816D}">
      <dgm:prSet/>
      <dgm:spPr/>
      <dgm:t>
        <a:bodyPr/>
        <a:lstStyle/>
        <a:p>
          <a:endParaRPr lang="en-AU"/>
        </a:p>
      </dgm:t>
    </dgm:pt>
    <dgm:pt modelId="{B14CEB3B-EBF5-4B4B-AFE6-F75E03F6D41B}" type="sibTrans" cxnId="{F9CA05E9-515B-4A58-9477-D98EB234816D}">
      <dgm:prSet/>
      <dgm:spPr/>
      <dgm:t>
        <a:bodyPr/>
        <a:lstStyle/>
        <a:p>
          <a:endParaRPr lang="en-AU"/>
        </a:p>
      </dgm:t>
    </dgm:pt>
    <dgm:pt modelId="{03FE4F1E-5DEA-4D43-82EB-7DDC7B04A85A}">
      <dgm:prSet phldrT="[Text]"/>
      <dgm:spPr/>
      <dgm:t>
        <a:bodyPr/>
        <a:lstStyle/>
        <a:p>
          <a:r>
            <a:rPr lang="en-AU" b="1" dirty="0" err="1" smtClean="0">
              <a:solidFill>
                <a:schemeClr val="tx1"/>
              </a:solidFill>
            </a:rPr>
            <a:t>Bimbingan</a:t>
          </a:r>
          <a:r>
            <a:rPr lang="en-AU" b="1" dirty="0" smtClean="0">
              <a:solidFill>
                <a:schemeClr val="tx1"/>
              </a:solidFill>
            </a:rPr>
            <a:t> </a:t>
          </a:r>
          <a:r>
            <a:rPr lang="en-AU" b="1" dirty="0" err="1" smtClean="0">
              <a:solidFill>
                <a:schemeClr val="tx1"/>
              </a:solidFill>
            </a:rPr>
            <a:t>Teknis</a:t>
          </a:r>
          <a:endParaRPr lang="en-AU" b="1" dirty="0">
            <a:solidFill>
              <a:schemeClr val="tx1"/>
            </a:solidFill>
          </a:endParaRPr>
        </a:p>
      </dgm:t>
    </dgm:pt>
    <dgm:pt modelId="{88FEE4A5-0F2E-4C6D-A265-FFB5717C368F}" type="parTrans" cxnId="{0ED19F20-867D-4982-AD21-1704B7BA2324}">
      <dgm:prSet/>
      <dgm:spPr/>
      <dgm:t>
        <a:bodyPr/>
        <a:lstStyle/>
        <a:p>
          <a:endParaRPr lang="en-AU"/>
        </a:p>
      </dgm:t>
    </dgm:pt>
    <dgm:pt modelId="{3EC467F9-C51B-4C74-94B2-DF914EEDD47B}" type="sibTrans" cxnId="{0ED19F20-867D-4982-AD21-1704B7BA2324}">
      <dgm:prSet/>
      <dgm:spPr/>
      <dgm:t>
        <a:bodyPr/>
        <a:lstStyle/>
        <a:p>
          <a:endParaRPr lang="en-AU"/>
        </a:p>
      </dgm:t>
    </dgm:pt>
    <dgm:pt modelId="{4E133600-3D3C-43FB-8633-4119BA639C68}">
      <dgm:prSet phldrT="[Text]" custT="1"/>
      <dgm:spPr>
        <a:scene3d>
          <a:camera prst="obliqueTopRight"/>
          <a:lightRig rig="threePt" dir="t"/>
        </a:scene3d>
      </dgm:spPr>
      <dgm:t>
        <a:bodyPr/>
        <a:lstStyle/>
        <a:p>
          <a:r>
            <a:rPr lang="en-AU" sz="1400" b="1" dirty="0" err="1" smtClean="0"/>
            <a:t>Penyusunan</a:t>
          </a:r>
          <a:r>
            <a:rPr lang="en-AU" sz="1400" b="1" dirty="0" smtClean="0"/>
            <a:t> KTI</a:t>
          </a:r>
          <a:endParaRPr lang="en-AU" sz="1400" b="1" dirty="0"/>
        </a:p>
      </dgm:t>
    </dgm:pt>
    <dgm:pt modelId="{E6DC0996-A6DE-4271-9D40-99389122550B}" type="parTrans" cxnId="{B10B04FD-3AA2-4F38-ACF8-65AD170713C5}">
      <dgm:prSet/>
      <dgm:spPr/>
      <dgm:t>
        <a:bodyPr/>
        <a:lstStyle/>
        <a:p>
          <a:endParaRPr lang="en-AU"/>
        </a:p>
      </dgm:t>
    </dgm:pt>
    <dgm:pt modelId="{FFE73AC2-B89F-4A0D-AE16-D0F9ADDC7267}" type="sibTrans" cxnId="{B10B04FD-3AA2-4F38-ACF8-65AD170713C5}">
      <dgm:prSet/>
      <dgm:spPr/>
      <dgm:t>
        <a:bodyPr/>
        <a:lstStyle/>
        <a:p>
          <a:endParaRPr lang="en-AU"/>
        </a:p>
      </dgm:t>
    </dgm:pt>
    <dgm:pt modelId="{395F74EE-F105-462D-9EDF-F4E733A90590}">
      <dgm:prSet phldrT="[Text]" custT="1"/>
      <dgm:spPr>
        <a:scene3d>
          <a:camera prst="obliqueTopRight"/>
          <a:lightRig rig="threePt" dir="t"/>
        </a:scene3d>
      </dgm:spPr>
      <dgm:t>
        <a:bodyPr/>
        <a:lstStyle/>
        <a:p>
          <a:r>
            <a:rPr lang="en-AU" sz="1400" b="1" dirty="0" smtClean="0"/>
            <a:t>Tim </a:t>
          </a:r>
          <a:r>
            <a:rPr lang="en-AU" sz="1400" b="1" dirty="0" err="1" smtClean="0"/>
            <a:t>Penilai</a:t>
          </a:r>
          <a:endParaRPr lang="en-AU" sz="1400" b="1" dirty="0"/>
        </a:p>
      </dgm:t>
    </dgm:pt>
    <dgm:pt modelId="{91B8BAFC-A09E-4629-B6A2-5393C8710A30}" type="parTrans" cxnId="{F29A5025-D439-4787-A4BE-267051DC9DBD}">
      <dgm:prSet/>
      <dgm:spPr/>
      <dgm:t>
        <a:bodyPr/>
        <a:lstStyle/>
        <a:p>
          <a:endParaRPr lang="en-AU"/>
        </a:p>
      </dgm:t>
    </dgm:pt>
    <dgm:pt modelId="{09A87665-698B-4355-B90E-055837579BA1}" type="sibTrans" cxnId="{F29A5025-D439-4787-A4BE-267051DC9DBD}">
      <dgm:prSet/>
      <dgm:spPr/>
      <dgm:t>
        <a:bodyPr/>
        <a:lstStyle/>
        <a:p>
          <a:endParaRPr lang="en-AU"/>
        </a:p>
      </dgm:t>
    </dgm:pt>
    <dgm:pt modelId="{7A1627A3-0D15-4556-8CDC-D37BCCACCD7F}">
      <dgm:prSet phldrT="[Text]" custT="1"/>
      <dgm:spPr>
        <a:scene3d>
          <a:camera prst="obliqueTopRight"/>
          <a:lightRig rig="threePt" dir="t"/>
        </a:scene3d>
      </dgm:spPr>
      <dgm:t>
        <a:bodyPr/>
        <a:lstStyle/>
        <a:p>
          <a:r>
            <a:rPr lang="en-AU" sz="1400" b="1" dirty="0" err="1" smtClean="0"/>
            <a:t>Penetapan</a:t>
          </a:r>
          <a:r>
            <a:rPr lang="en-AU" sz="1400" b="1" dirty="0" smtClean="0"/>
            <a:t> </a:t>
          </a:r>
          <a:r>
            <a:rPr lang="en-AU" sz="1400" b="1" dirty="0" err="1" smtClean="0"/>
            <a:t>Angka</a:t>
          </a:r>
          <a:r>
            <a:rPr lang="en-AU" sz="1400" b="1" dirty="0" smtClean="0"/>
            <a:t> </a:t>
          </a:r>
          <a:r>
            <a:rPr lang="en-AU" sz="1400" b="1" dirty="0" err="1" smtClean="0"/>
            <a:t>Kredit</a:t>
          </a:r>
          <a:endParaRPr lang="en-AU" sz="1400" b="1" dirty="0"/>
        </a:p>
      </dgm:t>
    </dgm:pt>
    <dgm:pt modelId="{55BD04C1-9255-423A-B49B-CC8618481D07}" type="parTrans" cxnId="{C5666D36-8948-4D85-B7E9-39FC24B63891}">
      <dgm:prSet/>
      <dgm:spPr/>
      <dgm:t>
        <a:bodyPr/>
        <a:lstStyle/>
        <a:p>
          <a:endParaRPr lang="en-AU"/>
        </a:p>
      </dgm:t>
    </dgm:pt>
    <dgm:pt modelId="{9FC2D626-FEDF-4AEB-B382-E8EB3A153B61}" type="sibTrans" cxnId="{C5666D36-8948-4D85-B7E9-39FC24B63891}">
      <dgm:prSet/>
      <dgm:spPr/>
      <dgm:t>
        <a:bodyPr/>
        <a:lstStyle/>
        <a:p>
          <a:endParaRPr lang="en-AU"/>
        </a:p>
      </dgm:t>
    </dgm:pt>
    <dgm:pt modelId="{8F8D4791-154C-41C7-B4FB-E0AF3B989454}">
      <dgm:prSet phldrT="[Text]"/>
      <dgm:spPr>
        <a:scene3d>
          <a:camera prst="obliqueTopRight"/>
          <a:lightRig rig="threePt" dir="t"/>
        </a:scene3d>
      </dgm:spPr>
      <dgm:t>
        <a:bodyPr/>
        <a:lstStyle/>
        <a:p>
          <a:endParaRPr lang="en-AU" sz="1200" b="1" dirty="0"/>
        </a:p>
      </dgm:t>
    </dgm:pt>
    <dgm:pt modelId="{0BCD3BF2-FE3C-4F03-BFEA-92974B9EABDC}" type="parTrans" cxnId="{0DC88677-5400-43E5-8C04-0EE5B3C7DDC8}">
      <dgm:prSet/>
      <dgm:spPr/>
      <dgm:t>
        <a:bodyPr/>
        <a:lstStyle/>
        <a:p>
          <a:endParaRPr lang="en-AU"/>
        </a:p>
      </dgm:t>
    </dgm:pt>
    <dgm:pt modelId="{0364538E-831A-4C3F-A27F-FE37E8923790}" type="sibTrans" cxnId="{0DC88677-5400-43E5-8C04-0EE5B3C7DDC8}">
      <dgm:prSet/>
      <dgm:spPr/>
      <dgm:t>
        <a:bodyPr/>
        <a:lstStyle/>
        <a:p>
          <a:endParaRPr lang="en-AU"/>
        </a:p>
      </dgm:t>
    </dgm:pt>
    <dgm:pt modelId="{B02D62D2-43C7-40B4-8EA3-AC1D729F72F2}">
      <dgm:prSet phldrT="[Text]" custT="1"/>
      <dgm:spPr>
        <a:scene3d>
          <a:camera prst="obliqueTopRight"/>
          <a:lightRig rig="threePt" dir="t"/>
        </a:scene3d>
      </dgm:spPr>
      <dgm:t>
        <a:bodyPr/>
        <a:lstStyle/>
        <a:p>
          <a:r>
            <a:rPr lang="en-AU" sz="1400" b="1" dirty="0" err="1" smtClean="0"/>
            <a:t>Penghitungan</a:t>
          </a:r>
          <a:r>
            <a:rPr lang="en-AU" sz="1400" b="1" dirty="0" smtClean="0"/>
            <a:t> </a:t>
          </a:r>
          <a:r>
            <a:rPr lang="en-AU" sz="1400" b="1" dirty="0" err="1" smtClean="0"/>
            <a:t>Formasi</a:t>
          </a:r>
          <a:endParaRPr lang="en-AU" sz="1400" b="1" dirty="0"/>
        </a:p>
      </dgm:t>
    </dgm:pt>
    <dgm:pt modelId="{E563E8E9-54DA-445E-BFF9-F559B474E209}" type="parTrans" cxnId="{CAB5B5E8-532D-4D04-959E-C90B58D66DE0}">
      <dgm:prSet/>
      <dgm:spPr/>
      <dgm:t>
        <a:bodyPr/>
        <a:lstStyle/>
        <a:p>
          <a:endParaRPr lang="en-AU"/>
        </a:p>
      </dgm:t>
    </dgm:pt>
    <dgm:pt modelId="{38E4C60F-318C-48B9-8D7B-1C0A7AFA6BC7}" type="sibTrans" cxnId="{CAB5B5E8-532D-4D04-959E-C90B58D66DE0}">
      <dgm:prSet/>
      <dgm:spPr/>
      <dgm:t>
        <a:bodyPr/>
        <a:lstStyle/>
        <a:p>
          <a:endParaRPr lang="en-AU"/>
        </a:p>
      </dgm:t>
    </dgm:pt>
    <dgm:pt modelId="{A111C38C-30EA-46BE-932E-67AD44E08C85}">
      <dgm:prSet/>
      <dgm:spPr/>
      <dgm:t>
        <a:bodyPr/>
        <a:lstStyle/>
        <a:p>
          <a:r>
            <a:rPr lang="en-AU" b="1" dirty="0" err="1" smtClean="0">
              <a:solidFill>
                <a:schemeClr val="tx1"/>
              </a:solidFill>
            </a:rPr>
            <a:t>Uji</a:t>
          </a:r>
          <a:r>
            <a:rPr lang="en-AU" b="1" dirty="0" smtClean="0">
              <a:solidFill>
                <a:schemeClr val="tx1"/>
              </a:solidFill>
            </a:rPr>
            <a:t> </a:t>
          </a:r>
          <a:r>
            <a:rPr lang="en-AU" b="1" dirty="0" err="1" smtClean="0">
              <a:solidFill>
                <a:schemeClr val="tx1"/>
              </a:solidFill>
            </a:rPr>
            <a:t>Kompetensi</a:t>
          </a:r>
          <a:r>
            <a:rPr lang="en-AU" b="1" dirty="0" smtClean="0">
              <a:solidFill>
                <a:schemeClr val="tx1"/>
              </a:solidFill>
            </a:rPr>
            <a:t> </a:t>
          </a:r>
          <a:r>
            <a:rPr lang="en-AU" b="1" dirty="0" err="1" smtClean="0">
              <a:solidFill>
                <a:schemeClr val="tx1"/>
              </a:solidFill>
            </a:rPr>
            <a:t>Kenaikan</a:t>
          </a:r>
          <a:r>
            <a:rPr lang="en-AU" b="1" dirty="0" smtClean="0">
              <a:solidFill>
                <a:schemeClr val="tx1"/>
              </a:solidFill>
            </a:rPr>
            <a:t> </a:t>
          </a:r>
          <a:r>
            <a:rPr lang="en-AU" b="1" dirty="0" err="1" smtClean="0">
              <a:solidFill>
                <a:schemeClr val="tx1"/>
              </a:solidFill>
            </a:rPr>
            <a:t>Jenjang</a:t>
          </a:r>
          <a:endParaRPr lang="en-AU" b="1" dirty="0">
            <a:solidFill>
              <a:schemeClr val="tx1"/>
            </a:solidFill>
          </a:endParaRPr>
        </a:p>
      </dgm:t>
    </dgm:pt>
    <dgm:pt modelId="{C186E1D9-AC91-4210-86ED-780CB734E9CE}" type="parTrans" cxnId="{5FEB4E2D-59B2-4BAE-B2C8-537E12E429C2}">
      <dgm:prSet/>
      <dgm:spPr/>
      <dgm:t>
        <a:bodyPr/>
        <a:lstStyle/>
        <a:p>
          <a:endParaRPr lang="en-AU"/>
        </a:p>
      </dgm:t>
    </dgm:pt>
    <dgm:pt modelId="{4439E60C-BBC7-40F2-96B7-98042B1E45E9}" type="sibTrans" cxnId="{5FEB4E2D-59B2-4BAE-B2C8-537E12E429C2}">
      <dgm:prSet/>
      <dgm:spPr/>
      <dgm:t>
        <a:bodyPr/>
        <a:lstStyle/>
        <a:p>
          <a:endParaRPr lang="en-AU"/>
        </a:p>
      </dgm:t>
    </dgm:pt>
    <dgm:pt modelId="{9C17776C-FD2C-418F-BB7B-3888B0EEA012}">
      <dgm:prSet phldrT="[Text]" custT="1"/>
      <dgm:spPr>
        <a:scene3d>
          <a:camera prst="obliqueTopRight"/>
          <a:lightRig rig="threePt" dir="t"/>
        </a:scene3d>
      </dgm:spPr>
      <dgm:t>
        <a:bodyPr/>
        <a:lstStyle/>
        <a:p>
          <a:endParaRPr lang="en-AU" sz="1400" b="0" dirty="0"/>
        </a:p>
      </dgm:t>
    </dgm:pt>
    <dgm:pt modelId="{4F7C5135-8EF7-4DB0-B090-7819D342D61E}" type="parTrans" cxnId="{73D08BB2-00A6-4DD5-A3E8-E4799874B69A}">
      <dgm:prSet/>
      <dgm:spPr/>
      <dgm:t>
        <a:bodyPr/>
        <a:lstStyle/>
        <a:p>
          <a:endParaRPr lang="en-AU"/>
        </a:p>
      </dgm:t>
    </dgm:pt>
    <dgm:pt modelId="{31CF1AF3-54B1-4E7F-9F20-471F2799962D}" type="sibTrans" cxnId="{73D08BB2-00A6-4DD5-A3E8-E4799874B69A}">
      <dgm:prSet/>
      <dgm:spPr/>
      <dgm:t>
        <a:bodyPr/>
        <a:lstStyle/>
        <a:p>
          <a:endParaRPr lang="en-AU"/>
        </a:p>
      </dgm:t>
    </dgm:pt>
    <dgm:pt modelId="{78DE67F3-053A-49A7-A970-EC458BC4DAF5}" type="pres">
      <dgm:prSet presAssocID="{7342F246-18CB-4CFA-982A-D8B2C81187EE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0F8BDB9-D9D3-4317-BA3B-463C6C35D25E}" type="pres">
      <dgm:prSet presAssocID="{7342F246-18CB-4CFA-982A-D8B2C81187EE}" presName="cycle" presStyleCnt="0"/>
      <dgm:spPr/>
    </dgm:pt>
    <dgm:pt modelId="{1B9524D1-E71B-4C93-8FD5-57668BB7BE08}" type="pres">
      <dgm:prSet presAssocID="{7342F246-18CB-4CFA-982A-D8B2C81187EE}" presName="centerShape" presStyleCnt="0"/>
      <dgm:spPr/>
    </dgm:pt>
    <dgm:pt modelId="{66B1B625-586A-46F1-A926-1C01709C46A9}" type="pres">
      <dgm:prSet presAssocID="{7342F246-18CB-4CFA-982A-D8B2C81187EE}" presName="connSite" presStyleLbl="node1" presStyleIdx="0" presStyleCnt="5"/>
      <dgm:spPr/>
    </dgm:pt>
    <dgm:pt modelId="{BA26B89B-2385-4DB9-9B10-F6BAF2E5B5A8}" type="pres">
      <dgm:prSet presAssocID="{7342F246-18CB-4CFA-982A-D8B2C81187EE}" presName="visible" presStyleLbl="node1" presStyleIdx="0" presStyleCnt="5" custScaleX="112904" custLinFactNeighborX="10648" custLinFactNeighborY="243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E8BDCAE-75FE-4631-9462-1247B7620897}" type="pres">
      <dgm:prSet presAssocID="{61E31EF5-3B01-4537-A41A-70C6A68555E2}" presName="Name25" presStyleLbl="parChTrans1D1" presStyleIdx="0" presStyleCnt="4"/>
      <dgm:spPr/>
      <dgm:t>
        <a:bodyPr/>
        <a:lstStyle/>
        <a:p>
          <a:endParaRPr lang="en-AU"/>
        </a:p>
      </dgm:t>
    </dgm:pt>
    <dgm:pt modelId="{3E4BD694-D542-4B01-9FEF-41A4EAFE99FE}" type="pres">
      <dgm:prSet presAssocID="{8C6C7E17-B920-4159-A002-C35942DCB472}" presName="node" presStyleCnt="0"/>
      <dgm:spPr/>
    </dgm:pt>
    <dgm:pt modelId="{CC59265D-E464-4F24-A727-FAAECD44BA15}" type="pres">
      <dgm:prSet presAssocID="{8C6C7E17-B920-4159-A002-C35942DCB472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057DE94-0FCF-46F0-A3BE-5A7A851B74A6}" type="pres">
      <dgm:prSet presAssocID="{8C6C7E17-B920-4159-A002-C35942DCB472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F88FAB4-D212-4E3B-8C39-75330ED4DD3D}" type="pres">
      <dgm:prSet presAssocID="{23B0228D-BFEF-4A48-9FF6-55200B6A94B3}" presName="Name25" presStyleLbl="parChTrans1D1" presStyleIdx="1" presStyleCnt="4"/>
      <dgm:spPr/>
      <dgm:t>
        <a:bodyPr/>
        <a:lstStyle/>
        <a:p>
          <a:endParaRPr lang="en-AU"/>
        </a:p>
      </dgm:t>
    </dgm:pt>
    <dgm:pt modelId="{DEB79A8B-AEED-48F4-95E3-E92958B7539D}" type="pres">
      <dgm:prSet presAssocID="{EBBE481C-92F5-42DC-A31F-9D6A0D14149D}" presName="node" presStyleCnt="0"/>
      <dgm:spPr/>
    </dgm:pt>
    <dgm:pt modelId="{99270AD7-EF03-47AE-9554-AED257416A8C}" type="pres">
      <dgm:prSet presAssocID="{EBBE481C-92F5-42DC-A31F-9D6A0D14149D}" presName="parentNode" presStyleLbl="node1" presStyleIdx="2" presStyleCnt="5" custScaleX="103391" custScaleY="97561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7D10852-6619-435C-B7AF-FB3DB1B5188C}" type="pres">
      <dgm:prSet presAssocID="{EBBE481C-92F5-42DC-A31F-9D6A0D14149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8DA6C85-A06F-40B4-BDE3-64BD40C0F335}" type="pres">
      <dgm:prSet presAssocID="{88FEE4A5-0F2E-4C6D-A265-FFB5717C368F}" presName="Name25" presStyleLbl="parChTrans1D1" presStyleIdx="2" presStyleCnt="4"/>
      <dgm:spPr/>
      <dgm:t>
        <a:bodyPr/>
        <a:lstStyle/>
        <a:p>
          <a:endParaRPr lang="en-AU"/>
        </a:p>
      </dgm:t>
    </dgm:pt>
    <dgm:pt modelId="{549F8A2F-4521-48A0-8890-6BC50D7595EA}" type="pres">
      <dgm:prSet presAssocID="{03FE4F1E-5DEA-4D43-82EB-7DDC7B04A85A}" presName="node" presStyleCnt="0"/>
      <dgm:spPr/>
    </dgm:pt>
    <dgm:pt modelId="{ABEC43BC-E646-4AFC-B2D0-5B48706A9F21}" type="pres">
      <dgm:prSet presAssocID="{03FE4F1E-5DEA-4D43-82EB-7DDC7B04A85A}" presName="parentNode" presStyleLbl="node1" presStyleIdx="3" presStyleCnt="5" custScaleX="10354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0F48C4A-6928-43B6-906F-7AC1F1C15826}" type="pres">
      <dgm:prSet presAssocID="{03FE4F1E-5DEA-4D43-82EB-7DDC7B04A85A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2442273-893E-4ED3-A1A2-67628AF83230}" type="pres">
      <dgm:prSet presAssocID="{C186E1D9-AC91-4210-86ED-780CB734E9CE}" presName="Name25" presStyleLbl="parChTrans1D1" presStyleIdx="3" presStyleCnt="4"/>
      <dgm:spPr/>
      <dgm:t>
        <a:bodyPr/>
        <a:lstStyle/>
        <a:p>
          <a:endParaRPr lang="en-AU"/>
        </a:p>
      </dgm:t>
    </dgm:pt>
    <dgm:pt modelId="{410A6A06-5140-472D-8A4B-54993BCE8A46}" type="pres">
      <dgm:prSet presAssocID="{A111C38C-30EA-46BE-932E-67AD44E08C85}" presName="node" presStyleCnt="0"/>
      <dgm:spPr/>
    </dgm:pt>
    <dgm:pt modelId="{E1FCB206-2137-4B68-AFD4-73F2065E5946}" type="pres">
      <dgm:prSet presAssocID="{A111C38C-30EA-46BE-932E-67AD44E08C85}" presName="parentNode" presStyleLbl="node1" presStyleIdx="4" presStyleCnt="5" custScaleX="103547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01C8808-E68A-4ABB-B8F8-7E08F61453BE}" type="pres">
      <dgm:prSet presAssocID="{A111C38C-30EA-46BE-932E-67AD44E08C85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7070AE88-5683-4DF0-B757-69A52E35A901}" type="presOf" srcId="{EBBE481C-92F5-42DC-A31F-9D6A0D14149D}" destId="{99270AD7-EF03-47AE-9554-AED257416A8C}" srcOrd="0" destOrd="0" presId="urn:microsoft.com/office/officeart/2005/8/layout/radial2"/>
    <dgm:cxn modelId="{1F17E06A-DC31-4C68-98C5-5C11E866B711}" type="presOf" srcId="{7342F246-18CB-4CFA-982A-D8B2C81187EE}" destId="{78DE67F3-053A-49A7-A970-EC458BC4DAF5}" srcOrd="0" destOrd="0" presId="urn:microsoft.com/office/officeart/2005/8/layout/radial2"/>
    <dgm:cxn modelId="{0DC88677-5400-43E5-8C04-0EE5B3C7DDC8}" srcId="{03FE4F1E-5DEA-4D43-82EB-7DDC7B04A85A}" destId="{8F8D4791-154C-41C7-B4FB-E0AF3B989454}" srcOrd="5" destOrd="0" parTransId="{0BCD3BF2-FE3C-4F03-BFEA-92974B9EABDC}" sibTransId="{0364538E-831A-4C3F-A27F-FE37E8923790}"/>
    <dgm:cxn modelId="{EDDA60ED-07D0-4EB5-B29C-D347B2FD930E}" type="presOf" srcId="{4535CD91-69E0-4A0D-A71A-D1E898AD4303}" destId="{C057DE94-0FCF-46F0-A3BE-5A7A851B74A6}" srcOrd="0" destOrd="1" presId="urn:microsoft.com/office/officeart/2005/8/layout/radial2"/>
    <dgm:cxn modelId="{98C7C02D-16EC-47B5-95AA-9E22B75E8C18}" srcId="{7342F246-18CB-4CFA-982A-D8B2C81187EE}" destId="{8C6C7E17-B920-4159-A002-C35942DCB472}" srcOrd="0" destOrd="0" parTransId="{61E31EF5-3B01-4537-A41A-70C6A68555E2}" sibTransId="{74EA4F3D-D439-4EB7-99DD-6F148ECC4CB0}"/>
    <dgm:cxn modelId="{B10B04FD-3AA2-4F38-ACF8-65AD170713C5}" srcId="{03FE4F1E-5DEA-4D43-82EB-7DDC7B04A85A}" destId="{4E133600-3D3C-43FB-8633-4119BA639C68}" srcOrd="1" destOrd="0" parTransId="{E6DC0996-A6DE-4271-9D40-99389122550B}" sibTransId="{FFE73AC2-B89F-4A0D-AE16-D0F9ADDC7267}"/>
    <dgm:cxn modelId="{CAB5B5E8-532D-4D04-959E-C90B58D66DE0}" srcId="{03FE4F1E-5DEA-4D43-82EB-7DDC7B04A85A}" destId="{B02D62D2-43C7-40B4-8EA3-AC1D729F72F2}" srcOrd="4" destOrd="0" parTransId="{E563E8E9-54DA-445E-BFF9-F559B474E209}" sibTransId="{38E4C60F-318C-48B9-8D7B-1C0A7AFA6BC7}"/>
    <dgm:cxn modelId="{C5666D36-8948-4D85-B7E9-39FC24B63891}" srcId="{03FE4F1E-5DEA-4D43-82EB-7DDC7B04A85A}" destId="{7A1627A3-0D15-4556-8CDC-D37BCCACCD7F}" srcOrd="3" destOrd="0" parTransId="{55BD04C1-9255-423A-B49B-CC8618481D07}" sibTransId="{9FC2D626-FEDF-4AEB-B382-E8EB3A153B61}"/>
    <dgm:cxn modelId="{11670E80-95C7-413D-9E54-C139E9FDDA35}" type="presOf" srcId="{A111C38C-30EA-46BE-932E-67AD44E08C85}" destId="{E1FCB206-2137-4B68-AFD4-73F2065E5946}" srcOrd="0" destOrd="0" presId="urn:microsoft.com/office/officeart/2005/8/layout/radial2"/>
    <dgm:cxn modelId="{474D746C-D3DB-4FD6-B918-4AA2950B5773}" type="presOf" srcId="{662CC1FD-ECCA-43DC-8DAA-C33F07563C10}" destId="{A7D10852-6619-435C-B7AF-FB3DB1B5188C}" srcOrd="0" destOrd="0" presId="urn:microsoft.com/office/officeart/2005/8/layout/radial2"/>
    <dgm:cxn modelId="{AB2CA177-4C87-4E1C-BD9C-6A5B7B93F2CE}" type="presOf" srcId="{C186E1D9-AC91-4210-86ED-780CB734E9CE}" destId="{82442273-893E-4ED3-A1A2-67628AF83230}" srcOrd="0" destOrd="0" presId="urn:microsoft.com/office/officeart/2005/8/layout/radial2"/>
    <dgm:cxn modelId="{1166129C-C380-4C54-9B0E-D25496DAFDCB}" type="presOf" srcId="{88FEE4A5-0F2E-4C6D-A265-FFB5717C368F}" destId="{A8DA6C85-A06F-40B4-BDE3-64BD40C0F335}" srcOrd="0" destOrd="0" presId="urn:microsoft.com/office/officeart/2005/8/layout/radial2"/>
    <dgm:cxn modelId="{F29A5025-D439-4787-A4BE-267051DC9DBD}" srcId="{03FE4F1E-5DEA-4D43-82EB-7DDC7B04A85A}" destId="{395F74EE-F105-462D-9EDF-F4E733A90590}" srcOrd="2" destOrd="0" parTransId="{91B8BAFC-A09E-4629-B6A2-5393C8710A30}" sibTransId="{09A87665-698B-4355-B90E-055837579BA1}"/>
    <dgm:cxn modelId="{3341EE6A-22B7-40BA-90C5-234461C7AAA2}" type="presOf" srcId="{B02D62D2-43C7-40B4-8EA3-AC1D729F72F2}" destId="{00F48C4A-6928-43B6-906F-7AC1F1C15826}" srcOrd="0" destOrd="4" presId="urn:microsoft.com/office/officeart/2005/8/layout/radial2"/>
    <dgm:cxn modelId="{D7B9A650-F06B-4CFF-A2F4-8566C772EBCE}" type="presOf" srcId="{9C17776C-FD2C-418F-BB7B-3888B0EEA012}" destId="{00F48C4A-6928-43B6-906F-7AC1F1C15826}" srcOrd="0" destOrd="0" presId="urn:microsoft.com/office/officeart/2005/8/layout/radial2"/>
    <dgm:cxn modelId="{ADEFCA3A-E523-45BE-8939-98EC63B22EC5}" type="presOf" srcId="{892B94E6-4433-4F74-9360-335973399400}" destId="{C057DE94-0FCF-46F0-A3BE-5A7A851B74A6}" srcOrd="0" destOrd="0" presId="urn:microsoft.com/office/officeart/2005/8/layout/radial2"/>
    <dgm:cxn modelId="{73D08BB2-00A6-4DD5-A3E8-E4799874B69A}" srcId="{03FE4F1E-5DEA-4D43-82EB-7DDC7B04A85A}" destId="{9C17776C-FD2C-418F-BB7B-3888B0EEA012}" srcOrd="0" destOrd="0" parTransId="{4F7C5135-8EF7-4DB0-B090-7819D342D61E}" sibTransId="{31CF1AF3-54B1-4E7F-9F20-471F2799962D}"/>
    <dgm:cxn modelId="{C4A89FC7-F7F8-4101-A4F9-BF503E5E3960}" type="presOf" srcId="{8C6C7E17-B920-4159-A002-C35942DCB472}" destId="{CC59265D-E464-4F24-A727-FAAECD44BA15}" srcOrd="0" destOrd="0" presId="urn:microsoft.com/office/officeart/2005/8/layout/radial2"/>
    <dgm:cxn modelId="{231B86FE-F1C0-468B-953A-80DCF7D74E93}" type="presOf" srcId="{03FE4F1E-5DEA-4D43-82EB-7DDC7B04A85A}" destId="{ABEC43BC-E646-4AFC-B2D0-5B48706A9F21}" srcOrd="0" destOrd="0" presId="urn:microsoft.com/office/officeart/2005/8/layout/radial2"/>
    <dgm:cxn modelId="{74E162B6-19F0-4366-B019-5CD5F764F93F}" type="presOf" srcId="{23B0228D-BFEF-4A48-9FF6-55200B6A94B3}" destId="{2F88FAB4-D212-4E3B-8C39-75330ED4DD3D}" srcOrd="0" destOrd="0" presId="urn:microsoft.com/office/officeart/2005/8/layout/radial2"/>
    <dgm:cxn modelId="{A8CFAE5B-FF51-463D-9297-FF6B5013A69B}" type="presOf" srcId="{61E31EF5-3B01-4537-A41A-70C6A68555E2}" destId="{FE8BDCAE-75FE-4631-9462-1247B7620897}" srcOrd="0" destOrd="0" presId="urn:microsoft.com/office/officeart/2005/8/layout/radial2"/>
    <dgm:cxn modelId="{55DD750E-AD11-4A1E-93C0-B2DF2804EC96}" srcId="{7342F246-18CB-4CFA-982A-D8B2C81187EE}" destId="{EBBE481C-92F5-42DC-A31F-9D6A0D14149D}" srcOrd="1" destOrd="0" parTransId="{23B0228D-BFEF-4A48-9FF6-55200B6A94B3}" sibTransId="{6E67A013-A317-4FFD-9169-B72ED6643BEB}"/>
    <dgm:cxn modelId="{F5CD594C-E9AC-497F-9C24-F2CB9374EA8F}" type="presOf" srcId="{395F74EE-F105-462D-9EDF-F4E733A90590}" destId="{00F48C4A-6928-43B6-906F-7AC1F1C15826}" srcOrd="0" destOrd="2" presId="urn:microsoft.com/office/officeart/2005/8/layout/radial2"/>
    <dgm:cxn modelId="{0ED19F20-867D-4982-AD21-1704B7BA2324}" srcId="{7342F246-18CB-4CFA-982A-D8B2C81187EE}" destId="{03FE4F1E-5DEA-4D43-82EB-7DDC7B04A85A}" srcOrd="2" destOrd="0" parTransId="{88FEE4A5-0F2E-4C6D-A265-FFB5717C368F}" sibTransId="{3EC467F9-C51B-4C74-94B2-DF914EEDD47B}"/>
    <dgm:cxn modelId="{222BDC1C-F87D-4DFA-BBED-AFFDE7AD6AE9}" type="presOf" srcId="{8F8D4791-154C-41C7-B4FB-E0AF3B989454}" destId="{00F48C4A-6928-43B6-906F-7AC1F1C15826}" srcOrd="0" destOrd="5" presId="urn:microsoft.com/office/officeart/2005/8/layout/radial2"/>
    <dgm:cxn modelId="{5FEB4E2D-59B2-4BAE-B2C8-537E12E429C2}" srcId="{7342F246-18CB-4CFA-982A-D8B2C81187EE}" destId="{A111C38C-30EA-46BE-932E-67AD44E08C85}" srcOrd="3" destOrd="0" parTransId="{C186E1D9-AC91-4210-86ED-780CB734E9CE}" sibTransId="{4439E60C-BBC7-40F2-96B7-98042B1E45E9}"/>
    <dgm:cxn modelId="{F9CA05E9-515B-4A58-9477-D98EB234816D}" srcId="{EBBE481C-92F5-42DC-A31F-9D6A0D14149D}" destId="{662CC1FD-ECCA-43DC-8DAA-C33F07563C10}" srcOrd="0" destOrd="0" parTransId="{10797E41-6F6A-4126-9FD7-16C9FA1EC0A2}" sibTransId="{B14CEB3B-EBF5-4B4B-AFE6-F75E03F6D41B}"/>
    <dgm:cxn modelId="{7BE68A2F-23B4-4B5F-8623-49CFB8786DF9}" srcId="{8C6C7E17-B920-4159-A002-C35942DCB472}" destId="{892B94E6-4433-4F74-9360-335973399400}" srcOrd="0" destOrd="0" parTransId="{79C69FAC-F750-43F7-B703-0CFE9601A0B6}" sibTransId="{66DE852B-C01E-4629-B1E3-F597817AC796}"/>
    <dgm:cxn modelId="{C815A65E-20CA-4BA1-9F4F-60A46A60AB0A}" type="presOf" srcId="{7A1627A3-0D15-4556-8CDC-D37BCCACCD7F}" destId="{00F48C4A-6928-43B6-906F-7AC1F1C15826}" srcOrd="0" destOrd="3" presId="urn:microsoft.com/office/officeart/2005/8/layout/radial2"/>
    <dgm:cxn modelId="{ED38A22A-A698-4621-B667-F86798D08666}" type="presOf" srcId="{4E133600-3D3C-43FB-8633-4119BA639C68}" destId="{00F48C4A-6928-43B6-906F-7AC1F1C15826}" srcOrd="0" destOrd="1" presId="urn:microsoft.com/office/officeart/2005/8/layout/radial2"/>
    <dgm:cxn modelId="{FDB44EF2-3D13-4010-83B6-053488B18BE4}" srcId="{8C6C7E17-B920-4159-A002-C35942DCB472}" destId="{4535CD91-69E0-4A0D-A71A-D1E898AD4303}" srcOrd="1" destOrd="0" parTransId="{F4D1A443-A433-46AF-AFAB-612C87896345}" sibTransId="{8D8E366F-5C21-4E5C-AA82-D2CFA50CBCA4}"/>
    <dgm:cxn modelId="{7CDAB033-3F14-4915-8261-2B2008953BC0}" type="presParOf" srcId="{78DE67F3-053A-49A7-A970-EC458BC4DAF5}" destId="{E0F8BDB9-D9D3-4317-BA3B-463C6C35D25E}" srcOrd="0" destOrd="0" presId="urn:microsoft.com/office/officeart/2005/8/layout/radial2"/>
    <dgm:cxn modelId="{15E6A895-E711-4CF6-B36B-AB6528656DFF}" type="presParOf" srcId="{E0F8BDB9-D9D3-4317-BA3B-463C6C35D25E}" destId="{1B9524D1-E71B-4C93-8FD5-57668BB7BE08}" srcOrd="0" destOrd="0" presId="urn:microsoft.com/office/officeart/2005/8/layout/radial2"/>
    <dgm:cxn modelId="{69B56528-2BFC-4104-8767-57F24909FB63}" type="presParOf" srcId="{1B9524D1-E71B-4C93-8FD5-57668BB7BE08}" destId="{66B1B625-586A-46F1-A926-1C01709C46A9}" srcOrd="0" destOrd="0" presId="urn:microsoft.com/office/officeart/2005/8/layout/radial2"/>
    <dgm:cxn modelId="{0EEB65E1-41F3-4CA8-A59A-CD5CE04195DD}" type="presParOf" srcId="{1B9524D1-E71B-4C93-8FD5-57668BB7BE08}" destId="{BA26B89B-2385-4DB9-9B10-F6BAF2E5B5A8}" srcOrd="1" destOrd="0" presId="urn:microsoft.com/office/officeart/2005/8/layout/radial2"/>
    <dgm:cxn modelId="{796EC1B6-EBA8-4A1C-B66C-830847C2C83B}" type="presParOf" srcId="{E0F8BDB9-D9D3-4317-BA3B-463C6C35D25E}" destId="{FE8BDCAE-75FE-4631-9462-1247B7620897}" srcOrd="1" destOrd="0" presId="urn:microsoft.com/office/officeart/2005/8/layout/radial2"/>
    <dgm:cxn modelId="{75B0D1B3-2938-4344-A028-0A739B5B6D66}" type="presParOf" srcId="{E0F8BDB9-D9D3-4317-BA3B-463C6C35D25E}" destId="{3E4BD694-D542-4B01-9FEF-41A4EAFE99FE}" srcOrd="2" destOrd="0" presId="urn:microsoft.com/office/officeart/2005/8/layout/radial2"/>
    <dgm:cxn modelId="{8971C19E-5485-4E5B-A2E3-CA7D44705E82}" type="presParOf" srcId="{3E4BD694-D542-4B01-9FEF-41A4EAFE99FE}" destId="{CC59265D-E464-4F24-A727-FAAECD44BA15}" srcOrd="0" destOrd="0" presId="urn:microsoft.com/office/officeart/2005/8/layout/radial2"/>
    <dgm:cxn modelId="{8211EA06-73EC-4DB8-BF4F-F1489C2A435C}" type="presParOf" srcId="{3E4BD694-D542-4B01-9FEF-41A4EAFE99FE}" destId="{C057DE94-0FCF-46F0-A3BE-5A7A851B74A6}" srcOrd="1" destOrd="0" presId="urn:microsoft.com/office/officeart/2005/8/layout/radial2"/>
    <dgm:cxn modelId="{E026ADC8-B237-4A82-8C88-B9B13E6389B6}" type="presParOf" srcId="{E0F8BDB9-D9D3-4317-BA3B-463C6C35D25E}" destId="{2F88FAB4-D212-4E3B-8C39-75330ED4DD3D}" srcOrd="3" destOrd="0" presId="urn:microsoft.com/office/officeart/2005/8/layout/radial2"/>
    <dgm:cxn modelId="{E41850D2-8E6C-4C2A-99BD-EC33659DD06E}" type="presParOf" srcId="{E0F8BDB9-D9D3-4317-BA3B-463C6C35D25E}" destId="{DEB79A8B-AEED-48F4-95E3-E92958B7539D}" srcOrd="4" destOrd="0" presId="urn:microsoft.com/office/officeart/2005/8/layout/radial2"/>
    <dgm:cxn modelId="{514B7546-5B58-4AFE-9316-3D4FD9A8CAF1}" type="presParOf" srcId="{DEB79A8B-AEED-48F4-95E3-E92958B7539D}" destId="{99270AD7-EF03-47AE-9554-AED257416A8C}" srcOrd="0" destOrd="0" presId="urn:microsoft.com/office/officeart/2005/8/layout/radial2"/>
    <dgm:cxn modelId="{6834D853-5D1E-4773-93DB-37034C6D47FE}" type="presParOf" srcId="{DEB79A8B-AEED-48F4-95E3-E92958B7539D}" destId="{A7D10852-6619-435C-B7AF-FB3DB1B5188C}" srcOrd="1" destOrd="0" presId="urn:microsoft.com/office/officeart/2005/8/layout/radial2"/>
    <dgm:cxn modelId="{083B9C69-CD81-471F-9073-30C5D3BF8D73}" type="presParOf" srcId="{E0F8BDB9-D9D3-4317-BA3B-463C6C35D25E}" destId="{A8DA6C85-A06F-40B4-BDE3-64BD40C0F335}" srcOrd="5" destOrd="0" presId="urn:microsoft.com/office/officeart/2005/8/layout/radial2"/>
    <dgm:cxn modelId="{1BD8BCD7-BCA2-4211-9BD0-B56DABC934DC}" type="presParOf" srcId="{E0F8BDB9-D9D3-4317-BA3B-463C6C35D25E}" destId="{549F8A2F-4521-48A0-8890-6BC50D7595EA}" srcOrd="6" destOrd="0" presId="urn:microsoft.com/office/officeart/2005/8/layout/radial2"/>
    <dgm:cxn modelId="{3B77E7DA-456B-4105-B7A0-3079B2C79ED5}" type="presParOf" srcId="{549F8A2F-4521-48A0-8890-6BC50D7595EA}" destId="{ABEC43BC-E646-4AFC-B2D0-5B48706A9F21}" srcOrd="0" destOrd="0" presId="urn:microsoft.com/office/officeart/2005/8/layout/radial2"/>
    <dgm:cxn modelId="{357614FB-73F0-4F74-A504-83BF49501FB4}" type="presParOf" srcId="{549F8A2F-4521-48A0-8890-6BC50D7595EA}" destId="{00F48C4A-6928-43B6-906F-7AC1F1C15826}" srcOrd="1" destOrd="0" presId="urn:microsoft.com/office/officeart/2005/8/layout/radial2"/>
    <dgm:cxn modelId="{87F3C0D6-4ABA-419C-9540-66FDF55020EB}" type="presParOf" srcId="{E0F8BDB9-D9D3-4317-BA3B-463C6C35D25E}" destId="{82442273-893E-4ED3-A1A2-67628AF83230}" srcOrd="7" destOrd="0" presId="urn:microsoft.com/office/officeart/2005/8/layout/radial2"/>
    <dgm:cxn modelId="{D77FCE64-F732-4C42-9766-C4EF99A9752D}" type="presParOf" srcId="{E0F8BDB9-D9D3-4317-BA3B-463C6C35D25E}" destId="{410A6A06-5140-472D-8A4B-54993BCE8A46}" srcOrd="8" destOrd="0" presId="urn:microsoft.com/office/officeart/2005/8/layout/radial2"/>
    <dgm:cxn modelId="{1E555673-C960-4FFD-9B33-7E42B84C3883}" type="presParOf" srcId="{410A6A06-5140-472D-8A4B-54993BCE8A46}" destId="{E1FCB206-2137-4B68-AFD4-73F2065E5946}" srcOrd="0" destOrd="0" presId="urn:microsoft.com/office/officeart/2005/8/layout/radial2"/>
    <dgm:cxn modelId="{57D40894-DB26-4A36-8A5A-1DEF5466D2AD}" type="presParOf" srcId="{410A6A06-5140-472D-8A4B-54993BCE8A46}" destId="{D01C8808-E68A-4ABB-B8F8-7E08F61453BE}" srcOrd="1" destOrd="0" presId="urn:microsoft.com/office/officeart/2005/8/layout/radial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C7CC5DF-9966-4E46-8478-C26D2E032E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008F0B7-C79F-486C-8A81-8CCE7AACBCD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d-ID" sz="2000" b="1" dirty="0" smtClean="0">
              <a:solidFill>
                <a:srgbClr val="000000"/>
              </a:solidFill>
            </a:rPr>
            <a:t>1. Ketua</a:t>
          </a:r>
          <a:r>
            <a:rPr lang="id-ID" sz="1800" b="1" dirty="0" smtClean="0">
              <a:solidFill>
                <a:srgbClr val="000000"/>
              </a:solidFill>
            </a:rPr>
            <a:t> (Pejabat Pimpinan Tinggi Pratama yg membidangi jabatan fungsional kepegawaian ) merangkap anggota</a:t>
          </a:r>
          <a:endParaRPr lang="id-ID" sz="1800" b="1" dirty="0">
            <a:solidFill>
              <a:srgbClr val="000000"/>
            </a:solidFill>
          </a:endParaRPr>
        </a:p>
      </dgm:t>
    </dgm:pt>
    <dgm:pt modelId="{CF7D5604-68CB-4A91-B05D-108263229FD0}" type="parTrans" cxnId="{A8E16F10-6932-4ECD-BC95-1ABB7F37ACEF}">
      <dgm:prSet/>
      <dgm:spPr/>
      <dgm:t>
        <a:bodyPr/>
        <a:lstStyle/>
        <a:p>
          <a:endParaRPr lang="id-ID"/>
        </a:p>
      </dgm:t>
    </dgm:pt>
    <dgm:pt modelId="{89E49902-C45F-44D6-816D-C05D7F643C7D}" type="sibTrans" cxnId="{A8E16F10-6932-4ECD-BC95-1ABB7F37ACEF}">
      <dgm:prSet/>
      <dgm:spPr/>
      <dgm:t>
        <a:bodyPr/>
        <a:lstStyle/>
        <a:p>
          <a:endParaRPr lang="id-ID"/>
        </a:p>
      </dgm:t>
    </dgm:pt>
    <dgm:pt modelId="{9F92B21B-B7AC-42F6-89AA-0CC72BB388E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d-ID" sz="2000" b="1" dirty="0" smtClean="0">
              <a:solidFill>
                <a:srgbClr val="000000"/>
              </a:solidFill>
            </a:rPr>
            <a:t>2. Sekretaris </a:t>
          </a:r>
          <a:r>
            <a:rPr lang="id-ID" sz="1800" b="1" dirty="0" smtClean="0">
              <a:solidFill>
                <a:srgbClr val="000000"/>
              </a:solidFill>
            </a:rPr>
            <a:t>(Administrator Bidang   Kepegawaian) merangkap anggota</a:t>
          </a:r>
          <a:endParaRPr lang="id-ID" sz="1800" b="1" dirty="0">
            <a:solidFill>
              <a:srgbClr val="000000"/>
            </a:solidFill>
          </a:endParaRPr>
        </a:p>
      </dgm:t>
    </dgm:pt>
    <dgm:pt modelId="{6EEF2440-06FA-4B61-84B2-FF7ED89D8FFA}" type="parTrans" cxnId="{56355B60-1068-4F87-8856-271315ED9A9C}">
      <dgm:prSet/>
      <dgm:spPr/>
      <dgm:t>
        <a:bodyPr/>
        <a:lstStyle/>
        <a:p>
          <a:endParaRPr lang="id-ID"/>
        </a:p>
      </dgm:t>
    </dgm:pt>
    <dgm:pt modelId="{7298B5C7-F558-4892-A549-C49E98E2531D}" type="sibTrans" cxnId="{56355B60-1068-4F87-8856-271315ED9A9C}">
      <dgm:prSet/>
      <dgm:spPr/>
      <dgm:t>
        <a:bodyPr/>
        <a:lstStyle/>
        <a:p>
          <a:endParaRPr lang="id-ID"/>
        </a:p>
      </dgm:t>
    </dgm:pt>
    <dgm:pt modelId="{93AA0A1E-774E-4A54-9815-480A57FDA0F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id-ID" sz="2000" b="1" dirty="0" smtClean="0">
              <a:solidFill>
                <a:srgbClr val="000000"/>
              </a:solidFill>
            </a:rPr>
            <a:t>3. Anggota </a:t>
          </a:r>
          <a:endParaRPr lang="en-AU" sz="2000" b="1" dirty="0" smtClean="0">
            <a:solidFill>
              <a:srgbClr val="000000"/>
            </a:solidFill>
          </a:endParaRPr>
        </a:p>
        <a:p>
          <a:r>
            <a:rPr lang="id-ID" sz="1800" b="1" dirty="0" smtClean="0">
              <a:solidFill>
                <a:srgbClr val="000000"/>
              </a:solidFill>
            </a:rPr>
            <a:t>(paling banyak 9 orang) </a:t>
          </a:r>
          <a:endParaRPr lang="id-ID" sz="1800" b="1" dirty="0">
            <a:solidFill>
              <a:srgbClr val="000000"/>
            </a:solidFill>
          </a:endParaRPr>
        </a:p>
      </dgm:t>
    </dgm:pt>
    <dgm:pt modelId="{8F83E9C8-F69F-49D8-B513-F0C7EE184A76}" type="parTrans" cxnId="{44A0FC23-D450-4CAA-A7B3-565B6E556BC4}">
      <dgm:prSet/>
      <dgm:spPr/>
      <dgm:t>
        <a:bodyPr/>
        <a:lstStyle/>
        <a:p>
          <a:endParaRPr lang="id-ID"/>
        </a:p>
      </dgm:t>
    </dgm:pt>
    <dgm:pt modelId="{4DC50F43-7BE8-4D27-9886-6E453A9863BD}" type="sibTrans" cxnId="{44A0FC23-D450-4CAA-A7B3-565B6E556BC4}">
      <dgm:prSet/>
      <dgm:spPr/>
      <dgm:t>
        <a:bodyPr/>
        <a:lstStyle/>
        <a:p>
          <a:endParaRPr lang="id-ID"/>
        </a:p>
      </dgm:t>
    </dgm:pt>
    <dgm:pt modelId="{4778C840-45C0-489C-9014-C2A59B497E31}" type="pres">
      <dgm:prSet presAssocID="{5C7CC5DF-9966-4E46-8478-C26D2E032E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524D848-0841-450C-B098-7D8FEC3EA449}" type="pres">
      <dgm:prSet presAssocID="{5008F0B7-C79F-486C-8A81-8CCE7AACBCD3}" presName="parentLin" presStyleCnt="0"/>
      <dgm:spPr/>
    </dgm:pt>
    <dgm:pt modelId="{425B1665-9492-4EDD-9339-17F6BB0BE3A3}" type="pres">
      <dgm:prSet presAssocID="{5008F0B7-C79F-486C-8A81-8CCE7AACBCD3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5EA368DE-6604-4B37-BBEE-EBBF9E070E79}" type="pres">
      <dgm:prSet presAssocID="{5008F0B7-C79F-486C-8A81-8CCE7AACBCD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FF36ED-8E56-4A80-B0C4-AAD0DC768E8C}" type="pres">
      <dgm:prSet presAssocID="{5008F0B7-C79F-486C-8A81-8CCE7AACBCD3}" presName="negativeSpace" presStyleCnt="0"/>
      <dgm:spPr/>
    </dgm:pt>
    <dgm:pt modelId="{C0A1EC7B-5C07-4B96-BC9F-37E617AC7C1D}" type="pres">
      <dgm:prSet presAssocID="{5008F0B7-C79F-486C-8A81-8CCE7AACBCD3}" presName="childText" presStyleLbl="conFgAcc1" presStyleIdx="0" presStyleCnt="3">
        <dgm:presLayoutVars>
          <dgm:bulletEnabled val="1"/>
        </dgm:presLayoutVars>
      </dgm:prSet>
      <dgm:spPr/>
    </dgm:pt>
    <dgm:pt modelId="{8D8590B5-9847-432F-BE33-EB4199FB71AE}" type="pres">
      <dgm:prSet presAssocID="{89E49902-C45F-44D6-816D-C05D7F643C7D}" presName="spaceBetweenRectangles" presStyleCnt="0"/>
      <dgm:spPr/>
    </dgm:pt>
    <dgm:pt modelId="{448732AD-6B2B-4468-BA3F-BBC40021C2D8}" type="pres">
      <dgm:prSet presAssocID="{9F92B21B-B7AC-42F6-89AA-0CC72BB388E2}" presName="parentLin" presStyleCnt="0"/>
      <dgm:spPr/>
    </dgm:pt>
    <dgm:pt modelId="{0472D811-584E-47C5-B0F0-78D86B1213A3}" type="pres">
      <dgm:prSet presAssocID="{9F92B21B-B7AC-42F6-89AA-0CC72BB388E2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34A12777-FEC0-4D89-96D6-4946EA020C80}" type="pres">
      <dgm:prSet presAssocID="{9F92B21B-B7AC-42F6-89AA-0CC72BB388E2}" presName="parentText" presStyleLbl="node1" presStyleIdx="1" presStyleCnt="3" custScaleY="10228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4D7E82-9224-4752-A4D4-CFCDED86434B}" type="pres">
      <dgm:prSet presAssocID="{9F92B21B-B7AC-42F6-89AA-0CC72BB388E2}" presName="negativeSpace" presStyleCnt="0"/>
      <dgm:spPr/>
    </dgm:pt>
    <dgm:pt modelId="{9E315493-FF91-4183-A84F-6D420EE70456}" type="pres">
      <dgm:prSet presAssocID="{9F92B21B-B7AC-42F6-89AA-0CC72BB388E2}" presName="childText" presStyleLbl="conFgAcc1" presStyleIdx="1" presStyleCnt="3">
        <dgm:presLayoutVars>
          <dgm:bulletEnabled val="1"/>
        </dgm:presLayoutVars>
      </dgm:prSet>
      <dgm:spPr/>
    </dgm:pt>
    <dgm:pt modelId="{241141B2-231A-4EEE-908F-1FD2472D7665}" type="pres">
      <dgm:prSet presAssocID="{7298B5C7-F558-4892-A549-C49E98E2531D}" presName="spaceBetweenRectangles" presStyleCnt="0"/>
      <dgm:spPr/>
    </dgm:pt>
    <dgm:pt modelId="{74DB23E0-9B2B-4B63-8110-5004AA2B119E}" type="pres">
      <dgm:prSet presAssocID="{93AA0A1E-774E-4A54-9815-480A57FDA0FC}" presName="parentLin" presStyleCnt="0"/>
      <dgm:spPr/>
    </dgm:pt>
    <dgm:pt modelId="{1A2A3E0C-7A70-473A-A5DA-C9983869A409}" type="pres">
      <dgm:prSet presAssocID="{93AA0A1E-774E-4A54-9815-480A57FDA0FC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12534F60-1494-4CD3-B75D-FBE701AEF55D}" type="pres">
      <dgm:prSet presAssocID="{93AA0A1E-774E-4A54-9815-480A57FDA0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832FCE-CD2B-42F8-ABAD-72548FE519F7}" type="pres">
      <dgm:prSet presAssocID="{93AA0A1E-774E-4A54-9815-480A57FDA0FC}" presName="negativeSpace" presStyleCnt="0"/>
      <dgm:spPr/>
    </dgm:pt>
    <dgm:pt modelId="{3960DEA4-2334-4E42-9361-4825ECF30D44}" type="pres">
      <dgm:prSet presAssocID="{93AA0A1E-774E-4A54-9815-480A57FDA0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B4A7063-EF66-4EE7-8DB4-DECE4CEB75F5}" type="presOf" srcId="{93AA0A1E-774E-4A54-9815-480A57FDA0FC}" destId="{12534F60-1494-4CD3-B75D-FBE701AEF55D}" srcOrd="1" destOrd="0" presId="urn:microsoft.com/office/officeart/2005/8/layout/list1"/>
    <dgm:cxn modelId="{44A0FC23-D450-4CAA-A7B3-565B6E556BC4}" srcId="{5C7CC5DF-9966-4E46-8478-C26D2E032E36}" destId="{93AA0A1E-774E-4A54-9815-480A57FDA0FC}" srcOrd="2" destOrd="0" parTransId="{8F83E9C8-F69F-49D8-B513-F0C7EE184A76}" sibTransId="{4DC50F43-7BE8-4D27-9886-6E453A9863BD}"/>
    <dgm:cxn modelId="{BB472C85-735A-47CF-9D6A-0CCAAEEF612F}" type="presOf" srcId="{9F92B21B-B7AC-42F6-89AA-0CC72BB388E2}" destId="{0472D811-584E-47C5-B0F0-78D86B1213A3}" srcOrd="0" destOrd="0" presId="urn:microsoft.com/office/officeart/2005/8/layout/list1"/>
    <dgm:cxn modelId="{CF108B3D-9990-408A-A1AC-A16A359538DE}" type="presOf" srcId="{9F92B21B-B7AC-42F6-89AA-0CC72BB388E2}" destId="{34A12777-FEC0-4D89-96D6-4946EA020C80}" srcOrd="1" destOrd="0" presId="urn:microsoft.com/office/officeart/2005/8/layout/list1"/>
    <dgm:cxn modelId="{56355B60-1068-4F87-8856-271315ED9A9C}" srcId="{5C7CC5DF-9966-4E46-8478-C26D2E032E36}" destId="{9F92B21B-B7AC-42F6-89AA-0CC72BB388E2}" srcOrd="1" destOrd="0" parTransId="{6EEF2440-06FA-4B61-84B2-FF7ED89D8FFA}" sibTransId="{7298B5C7-F558-4892-A549-C49E98E2531D}"/>
    <dgm:cxn modelId="{9F69575B-0780-42CE-931C-4B9DC7B55C3E}" type="presOf" srcId="{5C7CC5DF-9966-4E46-8478-C26D2E032E36}" destId="{4778C840-45C0-489C-9014-C2A59B497E31}" srcOrd="0" destOrd="0" presId="urn:microsoft.com/office/officeart/2005/8/layout/list1"/>
    <dgm:cxn modelId="{C8221EDE-F7B5-4B31-8418-2798DF45C8EF}" type="presOf" srcId="{5008F0B7-C79F-486C-8A81-8CCE7AACBCD3}" destId="{425B1665-9492-4EDD-9339-17F6BB0BE3A3}" srcOrd="0" destOrd="0" presId="urn:microsoft.com/office/officeart/2005/8/layout/list1"/>
    <dgm:cxn modelId="{A103F30E-66BC-4B90-82FF-373F49B1F74F}" type="presOf" srcId="{5008F0B7-C79F-486C-8A81-8CCE7AACBCD3}" destId="{5EA368DE-6604-4B37-BBEE-EBBF9E070E79}" srcOrd="1" destOrd="0" presId="urn:microsoft.com/office/officeart/2005/8/layout/list1"/>
    <dgm:cxn modelId="{A8E16F10-6932-4ECD-BC95-1ABB7F37ACEF}" srcId="{5C7CC5DF-9966-4E46-8478-C26D2E032E36}" destId="{5008F0B7-C79F-486C-8A81-8CCE7AACBCD3}" srcOrd="0" destOrd="0" parTransId="{CF7D5604-68CB-4A91-B05D-108263229FD0}" sibTransId="{89E49902-C45F-44D6-816D-C05D7F643C7D}"/>
    <dgm:cxn modelId="{9F9B191A-B6CD-4363-92D9-48E3565DFB33}" type="presOf" srcId="{93AA0A1E-774E-4A54-9815-480A57FDA0FC}" destId="{1A2A3E0C-7A70-473A-A5DA-C9983869A409}" srcOrd="0" destOrd="0" presId="urn:microsoft.com/office/officeart/2005/8/layout/list1"/>
    <dgm:cxn modelId="{87BFCE29-6B2E-499F-9DF1-BA728995EACE}" type="presParOf" srcId="{4778C840-45C0-489C-9014-C2A59B497E31}" destId="{3524D848-0841-450C-B098-7D8FEC3EA449}" srcOrd="0" destOrd="0" presId="urn:microsoft.com/office/officeart/2005/8/layout/list1"/>
    <dgm:cxn modelId="{51526D89-1DFA-40DC-88B0-ADC2E286143F}" type="presParOf" srcId="{3524D848-0841-450C-B098-7D8FEC3EA449}" destId="{425B1665-9492-4EDD-9339-17F6BB0BE3A3}" srcOrd="0" destOrd="0" presId="urn:microsoft.com/office/officeart/2005/8/layout/list1"/>
    <dgm:cxn modelId="{C66B1890-41BE-4810-959D-AAC95549B4D0}" type="presParOf" srcId="{3524D848-0841-450C-B098-7D8FEC3EA449}" destId="{5EA368DE-6604-4B37-BBEE-EBBF9E070E79}" srcOrd="1" destOrd="0" presId="urn:microsoft.com/office/officeart/2005/8/layout/list1"/>
    <dgm:cxn modelId="{31556DA4-E1F2-4E1D-84A3-7E3AEC3B56E7}" type="presParOf" srcId="{4778C840-45C0-489C-9014-C2A59B497E31}" destId="{A1FF36ED-8E56-4A80-B0C4-AAD0DC768E8C}" srcOrd="1" destOrd="0" presId="urn:microsoft.com/office/officeart/2005/8/layout/list1"/>
    <dgm:cxn modelId="{FC315DB6-262D-4EDA-8C15-202A5D1969EE}" type="presParOf" srcId="{4778C840-45C0-489C-9014-C2A59B497E31}" destId="{C0A1EC7B-5C07-4B96-BC9F-37E617AC7C1D}" srcOrd="2" destOrd="0" presId="urn:microsoft.com/office/officeart/2005/8/layout/list1"/>
    <dgm:cxn modelId="{DAAE2D47-217F-4E62-802A-1564202E38FA}" type="presParOf" srcId="{4778C840-45C0-489C-9014-C2A59B497E31}" destId="{8D8590B5-9847-432F-BE33-EB4199FB71AE}" srcOrd="3" destOrd="0" presId="urn:microsoft.com/office/officeart/2005/8/layout/list1"/>
    <dgm:cxn modelId="{29E67549-EF32-442D-A45F-726AA6B90F67}" type="presParOf" srcId="{4778C840-45C0-489C-9014-C2A59B497E31}" destId="{448732AD-6B2B-4468-BA3F-BBC40021C2D8}" srcOrd="4" destOrd="0" presId="urn:microsoft.com/office/officeart/2005/8/layout/list1"/>
    <dgm:cxn modelId="{AFE3622D-9797-4DA2-AAF3-69AB938FCA02}" type="presParOf" srcId="{448732AD-6B2B-4468-BA3F-BBC40021C2D8}" destId="{0472D811-584E-47C5-B0F0-78D86B1213A3}" srcOrd="0" destOrd="0" presId="urn:microsoft.com/office/officeart/2005/8/layout/list1"/>
    <dgm:cxn modelId="{C8E9B607-8725-45F3-80E2-BC10DD97C9AA}" type="presParOf" srcId="{448732AD-6B2B-4468-BA3F-BBC40021C2D8}" destId="{34A12777-FEC0-4D89-96D6-4946EA020C80}" srcOrd="1" destOrd="0" presId="urn:microsoft.com/office/officeart/2005/8/layout/list1"/>
    <dgm:cxn modelId="{A2EEF61C-477F-42BB-854D-88CF6D7F9C5A}" type="presParOf" srcId="{4778C840-45C0-489C-9014-C2A59B497E31}" destId="{C64D7E82-9224-4752-A4D4-CFCDED86434B}" srcOrd="5" destOrd="0" presId="urn:microsoft.com/office/officeart/2005/8/layout/list1"/>
    <dgm:cxn modelId="{8A1BEF9D-C451-4274-9779-4E69DDED5F31}" type="presParOf" srcId="{4778C840-45C0-489C-9014-C2A59B497E31}" destId="{9E315493-FF91-4183-A84F-6D420EE70456}" srcOrd="6" destOrd="0" presId="urn:microsoft.com/office/officeart/2005/8/layout/list1"/>
    <dgm:cxn modelId="{3E01A60D-66DB-44D2-B0DF-E9B5913C28CD}" type="presParOf" srcId="{4778C840-45C0-489C-9014-C2A59B497E31}" destId="{241141B2-231A-4EEE-908F-1FD2472D7665}" srcOrd="7" destOrd="0" presId="urn:microsoft.com/office/officeart/2005/8/layout/list1"/>
    <dgm:cxn modelId="{F0BA60EE-EDA2-404F-8C17-DA59D0412550}" type="presParOf" srcId="{4778C840-45C0-489C-9014-C2A59B497E31}" destId="{74DB23E0-9B2B-4B63-8110-5004AA2B119E}" srcOrd="8" destOrd="0" presId="urn:microsoft.com/office/officeart/2005/8/layout/list1"/>
    <dgm:cxn modelId="{828BCE1D-1C83-42AE-9FAF-1D7B9A314D74}" type="presParOf" srcId="{74DB23E0-9B2B-4B63-8110-5004AA2B119E}" destId="{1A2A3E0C-7A70-473A-A5DA-C9983869A409}" srcOrd="0" destOrd="0" presId="urn:microsoft.com/office/officeart/2005/8/layout/list1"/>
    <dgm:cxn modelId="{11144546-7642-4D52-BB51-4DF1CE3F25EF}" type="presParOf" srcId="{74DB23E0-9B2B-4B63-8110-5004AA2B119E}" destId="{12534F60-1494-4CD3-B75D-FBE701AEF55D}" srcOrd="1" destOrd="0" presId="urn:microsoft.com/office/officeart/2005/8/layout/list1"/>
    <dgm:cxn modelId="{D8BEC9A6-2D9A-480E-A79F-D43842782515}" type="presParOf" srcId="{4778C840-45C0-489C-9014-C2A59B497E31}" destId="{A2832FCE-CD2B-42F8-ABAD-72548FE519F7}" srcOrd="9" destOrd="0" presId="urn:microsoft.com/office/officeart/2005/8/layout/list1"/>
    <dgm:cxn modelId="{3ADAE72C-1942-4CB8-BBD8-127334881A43}" type="presParOf" srcId="{4778C840-45C0-489C-9014-C2A59B497E31}" destId="{3960DEA4-2334-4E42-9361-4825ECF30D44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4537E5-63F0-4B18-9E1A-583E46BF05A6}" type="doc">
      <dgm:prSet loTypeId="urn:microsoft.com/office/officeart/2005/8/layout/targe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DB14EA95-6DFF-42C7-9FA9-1F9FF7D708D6}">
      <dgm:prSet phldrT="[Text]" custT="1"/>
      <dgm:spPr/>
      <dgm:t>
        <a:bodyPr/>
        <a:lstStyle/>
        <a:p>
          <a:pPr algn="l"/>
          <a:r>
            <a:rPr lang="id-ID" sz="3200" b="1" i="1" dirty="0" smtClean="0">
              <a:solidFill>
                <a:srgbClr val="FF0000"/>
              </a:solidFill>
            </a:rPr>
            <a:t>  Penilaian </a:t>
          </a:r>
          <a:endParaRPr lang="id-ID" sz="3200" b="1" i="1" dirty="0">
            <a:solidFill>
              <a:srgbClr val="FF0000"/>
            </a:solidFill>
          </a:endParaRPr>
        </a:p>
      </dgm:t>
    </dgm:pt>
    <dgm:pt modelId="{1EDC1A60-5DB2-4482-A7EF-72CCA5D4A4F9}" type="parTrans" cxnId="{18533987-AC16-4C2B-9C68-80E5E9524528}">
      <dgm:prSet/>
      <dgm:spPr/>
      <dgm:t>
        <a:bodyPr/>
        <a:lstStyle/>
        <a:p>
          <a:endParaRPr lang="id-ID"/>
        </a:p>
      </dgm:t>
    </dgm:pt>
    <dgm:pt modelId="{7805B08E-418B-4672-80AA-3A20BD2D8169}" type="sibTrans" cxnId="{18533987-AC16-4C2B-9C68-80E5E9524528}">
      <dgm:prSet/>
      <dgm:spPr/>
      <dgm:t>
        <a:bodyPr/>
        <a:lstStyle/>
        <a:p>
          <a:endParaRPr lang="id-ID"/>
        </a:p>
      </dgm:t>
    </dgm:pt>
    <dgm:pt modelId="{624E4E64-4ED8-4DA0-BCFA-861248F8D69C}">
      <dgm:prSet phldrT="[Text]"/>
      <dgm:spPr/>
      <dgm:t>
        <a:bodyPr/>
        <a:lstStyle/>
        <a:p>
          <a:r>
            <a:rPr lang="id-ID" b="1" dirty="0" smtClean="0"/>
            <a:t>TKD  = 40%</a:t>
          </a:r>
          <a:endParaRPr lang="id-ID" b="1" dirty="0"/>
        </a:p>
      </dgm:t>
    </dgm:pt>
    <dgm:pt modelId="{898555A0-E46B-454B-B631-0EFBAAAF5FB2}" type="parTrans" cxnId="{B9514324-3B5D-4649-819C-614076D4F158}">
      <dgm:prSet/>
      <dgm:spPr/>
      <dgm:t>
        <a:bodyPr/>
        <a:lstStyle/>
        <a:p>
          <a:endParaRPr lang="id-ID"/>
        </a:p>
      </dgm:t>
    </dgm:pt>
    <dgm:pt modelId="{28217F8B-6304-4603-BE46-A9DEE91E862E}" type="sibTrans" cxnId="{B9514324-3B5D-4649-819C-614076D4F158}">
      <dgm:prSet/>
      <dgm:spPr/>
      <dgm:t>
        <a:bodyPr/>
        <a:lstStyle/>
        <a:p>
          <a:endParaRPr lang="id-ID"/>
        </a:p>
      </dgm:t>
    </dgm:pt>
    <dgm:pt modelId="{7F119398-E86E-4760-AAC6-09EC8D0EA124}">
      <dgm:prSet phldrT="[Text]" custT="1"/>
      <dgm:spPr/>
      <dgm:t>
        <a:bodyPr/>
        <a:lstStyle/>
        <a:p>
          <a:pPr algn="l"/>
          <a:r>
            <a:rPr lang="id-ID" sz="3200" b="1" i="1" dirty="0" smtClean="0"/>
            <a:t>Kelulusan</a:t>
          </a:r>
          <a:endParaRPr lang="id-ID" sz="3200" b="1" i="1" dirty="0"/>
        </a:p>
      </dgm:t>
    </dgm:pt>
    <dgm:pt modelId="{ED01865E-8EC4-4A7E-8AE3-CFBD7C56CEBF}" type="parTrans" cxnId="{6E4E55F0-4F45-40E3-A025-51FE054D06EE}">
      <dgm:prSet/>
      <dgm:spPr/>
      <dgm:t>
        <a:bodyPr/>
        <a:lstStyle/>
        <a:p>
          <a:endParaRPr lang="id-ID"/>
        </a:p>
      </dgm:t>
    </dgm:pt>
    <dgm:pt modelId="{BFBDAB9D-9AB1-46E5-9C33-9B2FB239ED4D}" type="sibTrans" cxnId="{6E4E55F0-4F45-40E3-A025-51FE054D06EE}">
      <dgm:prSet/>
      <dgm:spPr/>
      <dgm:t>
        <a:bodyPr/>
        <a:lstStyle/>
        <a:p>
          <a:endParaRPr lang="id-ID"/>
        </a:p>
      </dgm:t>
    </dgm:pt>
    <dgm:pt modelId="{E76F7527-1251-4E68-B73C-A4991E7CCA7E}">
      <dgm:prSet phldrT="[Text]" custT="1"/>
      <dgm:spPr/>
      <dgm:t>
        <a:bodyPr/>
        <a:lstStyle/>
        <a:p>
          <a:r>
            <a:rPr lang="id-ID" sz="1600" b="1" dirty="0" smtClean="0"/>
            <a:t>Skor  90 – 100 : Sangat Memuaskan </a:t>
          </a:r>
          <a:r>
            <a:rPr lang="en-AU" sz="1600" b="1" dirty="0" smtClean="0"/>
            <a:t>     </a:t>
          </a:r>
          <a:r>
            <a:rPr lang="id-ID" sz="1600" b="1" dirty="0" smtClean="0">
              <a:sym typeface="Wingdings" pitchFamily="2" charset="2"/>
            </a:rPr>
            <a:t> Lulus</a:t>
          </a:r>
          <a:endParaRPr lang="id-ID" sz="1600" b="1" dirty="0"/>
        </a:p>
      </dgm:t>
    </dgm:pt>
    <dgm:pt modelId="{9C8FDBB2-8620-461F-8452-A05F0E0F9AC4}" type="parTrans" cxnId="{AD74E0F6-9AA1-4BA1-821F-FD653F3B856F}">
      <dgm:prSet/>
      <dgm:spPr/>
      <dgm:t>
        <a:bodyPr/>
        <a:lstStyle/>
        <a:p>
          <a:endParaRPr lang="id-ID"/>
        </a:p>
      </dgm:t>
    </dgm:pt>
    <dgm:pt modelId="{D9D5AEE4-DDC3-4C93-AA7F-9EAD8D7AA0AD}" type="sibTrans" cxnId="{AD74E0F6-9AA1-4BA1-821F-FD653F3B856F}">
      <dgm:prSet/>
      <dgm:spPr/>
      <dgm:t>
        <a:bodyPr/>
        <a:lstStyle/>
        <a:p>
          <a:endParaRPr lang="id-ID"/>
        </a:p>
      </dgm:t>
    </dgm:pt>
    <dgm:pt modelId="{7AED9935-624C-4A35-9D73-EF4EF9C9567F}">
      <dgm:prSet phldrT="[Text]"/>
      <dgm:spPr/>
      <dgm:t>
        <a:bodyPr/>
        <a:lstStyle/>
        <a:p>
          <a:r>
            <a:rPr lang="id-ID" b="1" dirty="0" smtClean="0"/>
            <a:t>TKB  = 60%</a:t>
          </a:r>
          <a:endParaRPr lang="id-ID" b="1" dirty="0"/>
        </a:p>
      </dgm:t>
    </dgm:pt>
    <dgm:pt modelId="{F54AD9DF-9D03-4CC9-A5FB-8DA8F90D518F}" type="parTrans" cxnId="{EB2B65A2-6115-4C34-A202-F70D2A0A400E}">
      <dgm:prSet/>
      <dgm:spPr/>
      <dgm:t>
        <a:bodyPr/>
        <a:lstStyle/>
        <a:p>
          <a:endParaRPr lang="id-ID"/>
        </a:p>
      </dgm:t>
    </dgm:pt>
    <dgm:pt modelId="{B4FD672A-62B4-4530-AF3A-B9ED27A1BDF6}" type="sibTrans" cxnId="{EB2B65A2-6115-4C34-A202-F70D2A0A400E}">
      <dgm:prSet/>
      <dgm:spPr/>
      <dgm:t>
        <a:bodyPr/>
        <a:lstStyle/>
        <a:p>
          <a:endParaRPr lang="id-ID"/>
        </a:p>
      </dgm:t>
    </dgm:pt>
    <dgm:pt modelId="{1B6645CC-F707-45E9-86AB-1A9C4687927C}">
      <dgm:prSet phldrT="[Text]" custT="1"/>
      <dgm:spPr/>
      <dgm:t>
        <a:bodyPr/>
        <a:lstStyle/>
        <a:p>
          <a:r>
            <a:rPr lang="id-ID" sz="1600" b="1" dirty="0" smtClean="0"/>
            <a:t>Skor   80 – 89</a:t>
          </a:r>
          <a:r>
            <a:rPr lang="en-AU" sz="1600" b="1" dirty="0" smtClean="0"/>
            <a:t> </a:t>
          </a:r>
          <a:r>
            <a:rPr lang="id-ID" sz="1600" b="1" dirty="0" smtClean="0"/>
            <a:t> : Memuaskan  </a:t>
          </a:r>
          <a:r>
            <a:rPr lang="en-AU" sz="1600" b="1" dirty="0" smtClean="0"/>
            <a:t>                  </a:t>
          </a:r>
          <a:r>
            <a:rPr lang="id-ID" sz="1600" b="1" dirty="0" smtClean="0">
              <a:sym typeface="Wingdings" pitchFamily="2" charset="2"/>
            </a:rPr>
            <a:t> Lulus</a:t>
          </a:r>
          <a:endParaRPr lang="id-ID" sz="1600" b="1" dirty="0"/>
        </a:p>
      </dgm:t>
    </dgm:pt>
    <dgm:pt modelId="{63F0C01D-541C-4A70-8018-E1B367CEFBF1}" type="parTrans" cxnId="{872C64A3-08C7-48DB-8F31-DFB4E232BBC9}">
      <dgm:prSet/>
      <dgm:spPr/>
      <dgm:t>
        <a:bodyPr/>
        <a:lstStyle/>
        <a:p>
          <a:endParaRPr lang="id-ID"/>
        </a:p>
      </dgm:t>
    </dgm:pt>
    <dgm:pt modelId="{DD73F8D8-BCC4-4D4C-A045-4356CA529B69}" type="sibTrans" cxnId="{872C64A3-08C7-48DB-8F31-DFB4E232BBC9}">
      <dgm:prSet/>
      <dgm:spPr/>
      <dgm:t>
        <a:bodyPr/>
        <a:lstStyle/>
        <a:p>
          <a:endParaRPr lang="id-ID"/>
        </a:p>
      </dgm:t>
    </dgm:pt>
    <dgm:pt modelId="{0085DAF9-0DAB-4C6C-B4DD-21B5D15ED4B8}">
      <dgm:prSet phldrT="[Text]" custT="1"/>
      <dgm:spPr/>
      <dgm:t>
        <a:bodyPr/>
        <a:lstStyle/>
        <a:p>
          <a:r>
            <a:rPr lang="id-ID" sz="1600" b="1" dirty="0" smtClean="0"/>
            <a:t>Skor  70 – 79 </a:t>
          </a:r>
          <a:r>
            <a:rPr lang="en-AU" sz="1600" b="1" dirty="0" smtClean="0"/>
            <a:t> </a:t>
          </a:r>
          <a:r>
            <a:rPr lang="id-ID" sz="1600" b="1" dirty="0" smtClean="0"/>
            <a:t> : Cukup Memuaskan </a:t>
          </a:r>
          <a:r>
            <a:rPr lang="en-AU" sz="1600" b="1" dirty="0" smtClean="0"/>
            <a:t>      </a:t>
          </a:r>
          <a:r>
            <a:rPr lang="id-ID" sz="1600" b="1" dirty="0" smtClean="0">
              <a:sym typeface="Wingdings" pitchFamily="2" charset="2"/>
            </a:rPr>
            <a:t> Lulus</a:t>
          </a:r>
          <a:endParaRPr lang="id-ID" sz="1600" b="1" dirty="0"/>
        </a:p>
      </dgm:t>
    </dgm:pt>
    <dgm:pt modelId="{D13D66E8-C3BE-4537-9F7E-6803AE3050B0}" type="parTrans" cxnId="{CA59F929-6199-4A7B-81D7-038C656518B7}">
      <dgm:prSet/>
      <dgm:spPr/>
      <dgm:t>
        <a:bodyPr/>
        <a:lstStyle/>
        <a:p>
          <a:endParaRPr lang="id-ID"/>
        </a:p>
      </dgm:t>
    </dgm:pt>
    <dgm:pt modelId="{9CBBC6DE-A872-418A-BEB1-638C74070B9B}" type="sibTrans" cxnId="{CA59F929-6199-4A7B-81D7-038C656518B7}">
      <dgm:prSet/>
      <dgm:spPr/>
      <dgm:t>
        <a:bodyPr/>
        <a:lstStyle/>
        <a:p>
          <a:endParaRPr lang="id-ID"/>
        </a:p>
      </dgm:t>
    </dgm:pt>
    <dgm:pt modelId="{334A5134-2FFE-49C6-8B73-EB4DDA7FE1AF}">
      <dgm:prSet phldrT="[Text]" custT="1"/>
      <dgm:spPr/>
      <dgm:t>
        <a:bodyPr/>
        <a:lstStyle/>
        <a:p>
          <a:r>
            <a:rPr lang="id-ID" sz="1600" b="1" dirty="0" smtClean="0"/>
            <a:t> Skor     &lt; 70  </a:t>
          </a:r>
          <a:r>
            <a:rPr lang="en-AU" sz="1600" b="1" dirty="0" smtClean="0"/>
            <a:t> </a:t>
          </a:r>
          <a:r>
            <a:rPr lang="id-ID" sz="1600" b="1" dirty="0" smtClean="0"/>
            <a:t> : Kurang Memuaskan </a:t>
          </a:r>
          <a:r>
            <a:rPr lang="en-AU" sz="1600" b="1" dirty="0" smtClean="0"/>
            <a:t>     </a:t>
          </a:r>
          <a:r>
            <a:rPr lang="id-ID" sz="1600" b="1" dirty="0" smtClean="0">
              <a:sym typeface="Wingdings" pitchFamily="2" charset="2"/>
            </a:rPr>
            <a:t> Tidak Lulus</a:t>
          </a:r>
          <a:r>
            <a:rPr lang="id-ID" sz="1600" b="1" dirty="0" smtClean="0"/>
            <a:t>         </a:t>
          </a:r>
          <a:endParaRPr lang="id-ID" sz="1600" b="1" dirty="0"/>
        </a:p>
      </dgm:t>
    </dgm:pt>
    <dgm:pt modelId="{97B730A7-8A12-4D8B-8359-C6A18E21AB8C}" type="parTrans" cxnId="{113C920D-1604-4AC8-8B0B-C7470B33AD52}">
      <dgm:prSet/>
      <dgm:spPr/>
      <dgm:t>
        <a:bodyPr/>
        <a:lstStyle/>
        <a:p>
          <a:endParaRPr lang="id-ID"/>
        </a:p>
      </dgm:t>
    </dgm:pt>
    <dgm:pt modelId="{CE1267F8-1410-48F0-BF79-15B9E91E7AC5}" type="sibTrans" cxnId="{113C920D-1604-4AC8-8B0B-C7470B33AD52}">
      <dgm:prSet/>
      <dgm:spPr/>
      <dgm:t>
        <a:bodyPr/>
        <a:lstStyle/>
        <a:p>
          <a:endParaRPr lang="id-ID"/>
        </a:p>
      </dgm:t>
    </dgm:pt>
    <dgm:pt modelId="{C508DC73-B96D-4E61-AEBE-ABA85973DEB9}" type="pres">
      <dgm:prSet presAssocID="{944537E5-63F0-4B18-9E1A-583E46BF05A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B23C350-9596-49B7-9A40-AC6F3357461B}" type="pres">
      <dgm:prSet presAssocID="{DB14EA95-6DFF-42C7-9FA9-1F9FF7D708D6}" presName="circle1" presStyleLbl="node1" presStyleIdx="0" presStyleCnt="2"/>
      <dgm:spPr>
        <a:solidFill>
          <a:srgbClr val="FFFF00"/>
        </a:solidFill>
      </dgm:spPr>
    </dgm:pt>
    <dgm:pt modelId="{2E29EE89-38D2-4A7B-9B1F-4CE9C7054B81}" type="pres">
      <dgm:prSet presAssocID="{DB14EA95-6DFF-42C7-9FA9-1F9FF7D708D6}" presName="space" presStyleCnt="0"/>
      <dgm:spPr/>
    </dgm:pt>
    <dgm:pt modelId="{E97761F2-A007-4A92-AD69-14F1D5297A09}" type="pres">
      <dgm:prSet presAssocID="{DB14EA95-6DFF-42C7-9FA9-1F9FF7D708D6}" presName="rect1" presStyleLbl="alignAcc1" presStyleIdx="0" presStyleCnt="2" custScaleX="113904"/>
      <dgm:spPr/>
      <dgm:t>
        <a:bodyPr/>
        <a:lstStyle/>
        <a:p>
          <a:endParaRPr lang="id-ID"/>
        </a:p>
      </dgm:t>
    </dgm:pt>
    <dgm:pt modelId="{6F572A23-197F-46C5-AD51-099839B057AB}" type="pres">
      <dgm:prSet presAssocID="{7F119398-E86E-4760-AAC6-09EC8D0EA124}" presName="vertSpace2" presStyleLbl="node1" presStyleIdx="0" presStyleCnt="2"/>
      <dgm:spPr/>
    </dgm:pt>
    <dgm:pt modelId="{62FDBB13-D3AA-482E-A7E6-7DCFAB059238}" type="pres">
      <dgm:prSet presAssocID="{7F119398-E86E-4760-AAC6-09EC8D0EA124}" presName="circle2" presStyleLbl="node1" presStyleIdx="1" presStyleCnt="2" custScaleX="75001" custLinFactNeighborX="-9738" custLinFactNeighborY="2352"/>
      <dgm:spPr>
        <a:solidFill>
          <a:srgbClr val="FF66CC"/>
        </a:solidFill>
      </dgm:spPr>
    </dgm:pt>
    <dgm:pt modelId="{CB51012A-7735-466A-9972-BA6E6E0663B6}" type="pres">
      <dgm:prSet presAssocID="{7F119398-E86E-4760-AAC6-09EC8D0EA124}" presName="rect2" presStyleLbl="alignAcc1" presStyleIdx="1" presStyleCnt="2" custScaleX="142857" custScaleY="93351" custLinFactNeighborX="-7710" custLinFactNeighborY="-8930"/>
      <dgm:spPr/>
      <dgm:t>
        <a:bodyPr/>
        <a:lstStyle/>
        <a:p>
          <a:endParaRPr lang="id-ID"/>
        </a:p>
      </dgm:t>
    </dgm:pt>
    <dgm:pt modelId="{662883BF-2C2A-4AC9-8E97-8140E14C87BA}" type="pres">
      <dgm:prSet presAssocID="{DB14EA95-6DFF-42C7-9FA9-1F9FF7D708D6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F44A24F-6C37-4EF8-A8F0-1FDDDD151E50}" type="pres">
      <dgm:prSet presAssocID="{DB14EA95-6DFF-42C7-9FA9-1F9FF7D708D6}" presName="rect1ChTx" presStyleLbl="alignAcc1" presStyleIdx="1" presStyleCnt="2" custLinFactNeighborX="-4411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572D0B-AEC3-4A9A-9056-25F3F4EE720B}" type="pres">
      <dgm:prSet presAssocID="{7F119398-E86E-4760-AAC6-09EC8D0EA124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548F46D-C346-4690-9D40-5D94EB7D586C}" type="pres">
      <dgm:prSet presAssocID="{7F119398-E86E-4760-AAC6-09EC8D0EA124}" presName="rect2ChTx" presStyleLbl="alignAcc1" presStyleIdx="1" presStyleCnt="2" custScaleX="198205" custScaleY="100000" custLinFactNeighborX="-27005" custLinFactNeighborY="-70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8533987-AC16-4C2B-9C68-80E5E9524528}" srcId="{944537E5-63F0-4B18-9E1A-583E46BF05A6}" destId="{DB14EA95-6DFF-42C7-9FA9-1F9FF7D708D6}" srcOrd="0" destOrd="0" parTransId="{1EDC1A60-5DB2-4482-A7EF-72CCA5D4A4F9}" sibTransId="{7805B08E-418B-4672-80AA-3A20BD2D8169}"/>
    <dgm:cxn modelId="{52FA176D-6893-41C1-BF95-441766A3B71B}" type="presOf" srcId="{0085DAF9-0DAB-4C6C-B4DD-21B5D15ED4B8}" destId="{6548F46D-C346-4690-9D40-5D94EB7D586C}" srcOrd="0" destOrd="2" presId="urn:microsoft.com/office/officeart/2005/8/layout/target3"/>
    <dgm:cxn modelId="{AD74E0F6-9AA1-4BA1-821F-FD653F3B856F}" srcId="{7F119398-E86E-4760-AAC6-09EC8D0EA124}" destId="{E76F7527-1251-4E68-B73C-A4991E7CCA7E}" srcOrd="0" destOrd="0" parTransId="{9C8FDBB2-8620-461F-8452-A05F0E0F9AC4}" sibTransId="{D9D5AEE4-DDC3-4C93-AA7F-9EAD8D7AA0AD}"/>
    <dgm:cxn modelId="{14CFA6CA-FC88-4F49-BDCF-D78BFE0707F0}" type="presOf" srcId="{E76F7527-1251-4E68-B73C-A4991E7CCA7E}" destId="{6548F46D-C346-4690-9D40-5D94EB7D586C}" srcOrd="0" destOrd="0" presId="urn:microsoft.com/office/officeart/2005/8/layout/target3"/>
    <dgm:cxn modelId="{8A98CD69-ADE5-4344-ABD5-DEC5FEDD57F4}" type="presOf" srcId="{DB14EA95-6DFF-42C7-9FA9-1F9FF7D708D6}" destId="{E97761F2-A007-4A92-AD69-14F1D5297A09}" srcOrd="0" destOrd="0" presId="urn:microsoft.com/office/officeart/2005/8/layout/target3"/>
    <dgm:cxn modelId="{F2F6E07F-F647-494B-8404-3C8F40F7FDE5}" type="presOf" srcId="{7F119398-E86E-4760-AAC6-09EC8D0EA124}" destId="{CB51012A-7735-466A-9972-BA6E6E0663B6}" srcOrd="0" destOrd="0" presId="urn:microsoft.com/office/officeart/2005/8/layout/target3"/>
    <dgm:cxn modelId="{EB2B65A2-6115-4C34-A202-F70D2A0A400E}" srcId="{DB14EA95-6DFF-42C7-9FA9-1F9FF7D708D6}" destId="{7AED9935-624C-4A35-9D73-EF4EF9C9567F}" srcOrd="1" destOrd="0" parTransId="{F54AD9DF-9D03-4CC9-A5FB-8DA8F90D518F}" sibTransId="{B4FD672A-62B4-4530-AF3A-B9ED27A1BDF6}"/>
    <dgm:cxn modelId="{98F4FA9E-03EB-45C2-B973-F7C7CB1DBCB4}" type="presOf" srcId="{7F119398-E86E-4760-AAC6-09EC8D0EA124}" destId="{08572D0B-AEC3-4A9A-9056-25F3F4EE720B}" srcOrd="1" destOrd="0" presId="urn:microsoft.com/office/officeart/2005/8/layout/target3"/>
    <dgm:cxn modelId="{F025F3FB-C510-4320-A0D1-C14DB4D23366}" type="presOf" srcId="{DB14EA95-6DFF-42C7-9FA9-1F9FF7D708D6}" destId="{662883BF-2C2A-4AC9-8E97-8140E14C87BA}" srcOrd="1" destOrd="0" presId="urn:microsoft.com/office/officeart/2005/8/layout/target3"/>
    <dgm:cxn modelId="{9A70BA99-05A5-4ED2-911A-BF6025EB2B43}" type="presOf" srcId="{1B6645CC-F707-45E9-86AB-1A9C4687927C}" destId="{6548F46D-C346-4690-9D40-5D94EB7D586C}" srcOrd="0" destOrd="1" presId="urn:microsoft.com/office/officeart/2005/8/layout/target3"/>
    <dgm:cxn modelId="{872C64A3-08C7-48DB-8F31-DFB4E232BBC9}" srcId="{7F119398-E86E-4760-AAC6-09EC8D0EA124}" destId="{1B6645CC-F707-45E9-86AB-1A9C4687927C}" srcOrd="1" destOrd="0" parTransId="{63F0C01D-541C-4A70-8018-E1B367CEFBF1}" sibTransId="{DD73F8D8-BCC4-4D4C-A045-4356CA529B69}"/>
    <dgm:cxn modelId="{4B6D0C36-51BB-4472-807F-256811C27603}" type="presOf" srcId="{624E4E64-4ED8-4DA0-BCFA-861248F8D69C}" destId="{EF44A24F-6C37-4EF8-A8F0-1FDDDD151E50}" srcOrd="0" destOrd="0" presId="urn:microsoft.com/office/officeart/2005/8/layout/target3"/>
    <dgm:cxn modelId="{D2D97336-B1AE-4680-A1D8-4F14F7BAB324}" type="presOf" srcId="{7AED9935-624C-4A35-9D73-EF4EF9C9567F}" destId="{EF44A24F-6C37-4EF8-A8F0-1FDDDD151E50}" srcOrd="0" destOrd="1" presId="urn:microsoft.com/office/officeart/2005/8/layout/target3"/>
    <dgm:cxn modelId="{17170B9E-7CD1-4A4F-A657-F56B6AF2BEC5}" type="presOf" srcId="{944537E5-63F0-4B18-9E1A-583E46BF05A6}" destId="{C508DC73-B96D-4E61-AEBE-ABA85973DEB9}" srcOrd="0" destOrd="0" presId="urn:microsoft.com/office/officeart/2005/8/layout/target3"/>
    <dgm:cxn modelId="{CA59F929-6199-4A7B-81D7-038C656518B7}" srcId="{7F119398-E86E-4760-AAC6-09EC8D0EA124}" destId="{0085DAF9-0DAB-4C6C-B4DD-21B5D15ED4B8}" srcOrd="2" destOrd="0" parTransId="{D13D66E8-C3BE-4537-9F7E-6803AE3050B0}" sibTransId="{9CBBC6DE-A872-418A-BEB1-638C74070B9B}"/>
    <dgm:cxn modelId="{F7FF5020-18B2-4F10-8EFA-B6938A2F3C4B}" type="presOf" srcId="{334A5134-2FFE-49C6-8B73-EB4DDA7FE1AF}" destId="{6548F46D-C346-4690-9D40-5D94EB7D586C}" srcOrd="0" destOrd="3" presId="urn:microsoft.com/office/officeart/2005/8/layout/target3"/>
    <dgm:cxn modelId="{6E4E55F0-4F45-40E3-A025-51FE054D06EE}" srcId="{944537E5-63F0-4B18-9E1A-583E46BF05A6}" destId="{7F119398-E86E-4760-AAC6-09EC8D0EA124}" srcOrd="1" destOrd="0" parTransId="{ED01865E-8EC4-4A7E-8AE3-CFBD7C56CEBF}" sibTransId="{BFBDAB9D-9AB1-46E5-9C33-9B2FB239ED4D}"/>
    <dgm:cxn modelId="{113C920D-1604-4AC8-8B0B-C7470B33AD52}" srcId="{7F119398-E86E-4760-AAC6-09EC8D0EA124}" destId="{334A5134-2FFE-49C6-8B73-EB4DDA7FE1AF}" srcOrd="3" destOrd="0" parTransId="{97B730A7-8A12-4D8B-8359-C6A18E21AB8C}" sibTransId="{CE1267F8-1410-48F0-BF79-15B9E91E7AC5}"/>
    <dgm:cxn modelId="{B9514324-3B5D-4649-819C-614076D4F158}" srcId="{DB14EA95-6DFF-42C7-9FA9-1F9FF7D708D6}" destId="{624E4E64-4ED8-4DA0-BCFA-861248F8D69C}" srcOrd="0" destOrd="0" parTransId="{898555A0-E46B-454B-B631-0EFBAAAF5FB2}" sibTransId="{28217F8B-6304-4603-BE46-A9DEE91E862E}"/>
    <dgm:cxn modelId="{02BA4A9F-7FD7-4768-9781-3B79AB8A29CD}" type="presParOf" srcId="{C508DC73-B96D-4E61-AEBE-ABA85973DEB9}" destId="{CB23C350-9596-49B7-9A40-AC6F3357461B}" srcOrd="0" destOrd="0" presId="urn:microsoft.com/office/officeart/2005/8/layout/target3"/>
    <dgm:cxn modelId="{25F6D9CD-3FE7-463B-B574-4EFDC6B9C3E5}" type="presParOf" srcId="{C508DC73-B96D-4E61-AEBE-ABA85973DEB9}" destId="{2E29EE89-38D2-4A7B-9B1F-4CE9C7054B81}" srcOrd="1" destOrd="0" presId="urn:microsoft.com/office/officeart/2005/8/layout/target3"/>
    <dgm:cxn modelId="{6518AF1F-AAD6-4687-B1CD-C92A293E4ED3}" type="presParOf" srcId="{C508DC73-B96D-4E61-AEBE-ABA85973DEB9}" destId="{E97761F2-A007-4A92-AD69-14F1D5297A09}" srcOrd="2" destOrd="0" presId="urn:microsoft.com/office/officeart/2005/8/layout/target3"/>
    <dgm:cxn modelId="{E0C9B8C2-4B2D-4904-BD55-4C3950239CFD}" type="presParOf" srcId="{C508DC73-B96D-4E61-AEBE-ABA85973DEB9}" destId="{6F572A23-197F-46C5-AD51-099839B057AB}" srcOrd="3" destOrd="0" presId="urn:microsoft.com/office/officeart/2005/8/layout/target3"/>
    <dgm:cxn modelId="{28D63639-4F57-4743-BE91-AD32A158221A}" type="presParOf" srcId="{C508DC73-B96D-4E61-AEBE-ABA85973DEB9}" destId="{62FDBB13-D3AA-482E-A7E6-7DCFAB059238}" srcOrd="4" destOrd="0" presId="urn:microsoft.com/office/officeart/2005/8/layout/target3"/>
    <dgm:cxn modelId="{6D9B3D9D-041C-4FA5-95A9-12B82FCBCDC3}" type="presParOf" srcId="{C508DC73-B96D-4E61-AEBE-ABA85973DEB9}" destId="{CB51012A-7735-466A-9972-BA6E6E0663B6}" srcOrd="5" destOrd="0" presId="urn:microsoft.com/office/officeart/2005/8/layout/target3"/>
    <dgm:cxn modelId="{F39D6FE3-1A0D-4AD9-A2B3-12197B523CCB}" type="presParOf" srcId="{C508DC73-B96D-4E61-AEBE-ABA85973DEB9}" destId="{662883BF-2C2A-4AC9-8E97-8140E14C87BA}" srcOrd="6" destOrd="0" presId="urn:microsoft.com/office/officeart/2005/8/layout/target3"/>
    <dgm:cxn modelId="{72789876-CA94-458F-BE9A-06E407659B59}" type="presParOf" srcId="{C508DC73-B96D-4E61-AEBE-ABA85973DEB9}" destId="{EF44A24F-6C37-4EF8-A8F0-1FDDDD151E50}" srcOrd="7" destOrd="0" presId="urn:microsoft.com/office/officeart/2005/8/layout/target3"/>
    <dgm:cxn modelId="{1568E195-43E3-41A0-B067-3246D93BBC70}" type="presParOf" srcId="{C508DC73-B96D-4E61-AEBE-ABA85973DEB9}" destId="{08572D0B-AEC3-4A9A-9056-25F3F4EE720B}" srcOrd="8" destOrd="0" presId="urn:microsoft.com/office/officeart/2005/8/layout/target3"/>
    <dgm:cxn modelId="{BA3016D8-5879-48DE-85D6-F91417B05D9E}" type="presParOf" srcId="{C508DC73-B96D-4E61-AEBE-ABA85973DEB9}" destId="{6548F46D-C346-4690-9D40-5D94EB7D586C}" srcOrd="9" destOrd="0" presId="urn:microsoft.com/office/officeart/2005/8/layout/targe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B61F7F-F58E-4FFD-BBD7-30F02F677A53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1DAE0151-6FEB-4C9C-9070-9FEC051543B5}">
      <dgm:prSet phldrT="[Text]"/>
      <dgm:spPr/>
      <dgm:t>
        <a:bodyPr/>
        <a:lstStyle/>
        <a:p>
          <a:r>
            <a:rPr lang="en-AU" dirty="0" err="1" smtClean="0"/>
            <a:t>Bimbingan</a:t>
          </a:r>
          <a:r>
            <a:rPr lang="en-AU" dirty="0" smtClean="0"/>
            <a:t> </a:t>
          </a:r>
          <a:r>
            <a:rPr lang="en-AU" dirty="0" err="1" smtClean="0"/>
            <a:t>Teknis</a:t>
          </a:r>
          <a:endParaRPr lang="en-AU" dirty="0"/>
        </a:p>
      </dgm:t>
    </dgm:pt>
    <dgm:pt modelId="{7610F421-3279-4FDB-A20B-20D41A261FD4}" type="parTrans" cxnId="{A9DE0084-94A7-4A5D-94AD-AED3209B43C8}">
      <dgm:prSet/>
      <dgm:spPr/>
      <dgm:t>
        <a:bodyPr/>
        <a:lstStyle/>
        <a:p>
          <a:endParaRPr lang="en-AU"/>
        </a:p>
      </dgm:t>
    </dgm:pt>
    <dgm:pt modelId="{688EEB4C-76DE-44AA-B82A-EB982B1614CE}" type="sibTrans" cxnId="{A9DE0084-94A7-4A5D-94AD-AED3209B43C8}">
      <dgm:prSet/>
      <dgm:spPr/>
      <dgm:t>
        <a:bodyPr/>
        <a:lstStyle/>
        <a:p>
          <a:endParaRPr lang="en-AU"/>
        </a:p>
      </dgm:t>
    </dgm:pt>
    <dgm:pt modelId="{1242E9E7-83C1-4F40-A21F-33E8E5007628}">
      <dgm:prSet phldrT="[Text]"/>
      <dgm:spPr/>
      <dgm:t>
        <a:bodyPr/>
        <a:lstStyle/>
        <a:p>
          <a:r>
            <a:rPr lang="en-AU" dirty="0" err="1" smtClean="0"/>
            <a:t>Uji</a:t>
          </a:r>
          <a:r>
            <a:rPr lang="en-AU" dirty="0" smtClean="0"/>
            <a:t> </a:t>
          </a:r>
          <a:r>
            <a:rPr lang="en-AU" dirty="0" err="1" smtClean="0"/>
            <a:t>Kompetensi</a:t>
          </a:r>
          <a:endParaRPr lang="en-AU" dirty="0"/>
        </a:p>
      </dgm:t>
    </dgm:pt>
    <dgm:pt modelId="{49402613-2F13-415E-A8D0-15E090359194}" type="parTrans" cxnId="{FF3B7B97-C4CB-44CB-809D-5EDBD1487E56}">
      <dgm:prSet/>
      <dgm:spPr/>
      <dgm:t>
        <a:bodyPr/>
        <a:lstStyle/>
        <a:p>
          <a:endParaRPr lang="en-AU"/>
        </a:p>
      </dgm:t>
    </dgm:pt>
    <dgm:pt modelId="{15B9AE3E-98F3-43D1-965E-21C2F80CCAC4}" type="sibTrans" cxnId="{FF3B7B97-C4CB-44CB-809D-5EDBD1487E56}">
      <dgm:prSet/>
      <dgm:spPr/>
      <dgm:t>
        <a:bodyPr/>
        <a:lstStyle/>
        <a:p>
          <a:endParaRPr lang="en-AU"/>
        </a:p>
      </dgm:t>
    </dgm:pt>
    <dgm:pt modelId="{7FBAA84D-D971-48D7-BF30-0016260A8B6C}">
      <dgm:prSet phldrT="[Text]"/>
      <dgm:spPr/>
      <dgm:t>
        <a:bodyPr/>
        <a:lstStyle/>
        <a:p>
          <a:r>
            <a:rPr lang="en-AU" dirty="0" err="1" smtClean="0"/>
            <a:t>Sertifikasi</a:t>
          </a:r>
          <a:endParaRPr lang="en-AU" dirty="0"/>
        </a:p>
      </dgm:t>
    </dgm:pt>
    <dgm:pt modelId="{5B7D8D00-7209-4B25-B88F-984207CE43BC}" type="parTrans" cxnId="{F4BDAE9B-0ED7-4E24-8A91-BA0F4789012F}">
      <dgm:prSet/>
      <dgm:spPr/>
      <dgm:t>
        <a:bodyPr/>
        <a:lstStyle/>
        <a:p>
          <a:endParaRPr lang="en-AU"/>
        </a:p>
      </dgm:t>
    </dgm:pt>
    <dgm:pt modelId="{FA707AD6-A203-40E4-AE8C-A82061ED2B79}" type="sibTrans" cxnId="{F4BDAE9B-0ED7-4E24-8A91-BA0F4789012F}">
      <dgm:prSet/>
      <dgm:spPr/>
      <dgm:t>
        <a:bodyPr/>
        <a:lstStyle/>
        <a:p>
          <a:endParaRPr lang="en-AU"/>
        </a:p>
      </dgm:t>
    </dgm:pt>
    <dgm:pt modelId="{E0621FC1-D43A-41D6-A67E-F45D732434C4}" type="pres">
      <dgm:prSet presAssocID="{B6B61F7F-F58E-4FFD-BBD7-30F02F677A53}" presName="CompostProcess" presStyleCnt="0">
        <dgm:presLayoutVars>
          <dgm:dir/>
          <dgm:resizeHandles val="exact"/>
        </dgm:presLayoutVars>
      </dgm:prSet>
      <dgm:spPr/>
    </dgm:pt>
    <dgm:pt modelId="{CAAB7D72-9137-4244-86F2-B271D1D02FDF}" type="pres">
      <dgm:prSet presAssocID="{B6B61F7F-F58E-4FFD-BBD7-30F02F677A53}" presName="arrow" presStyleLbl="bgShp" presStyleIdx="0" presStyleCnt="1"/>
      <dgm:spPr/>
    </dgm:pt>
    <dgm:pt modelId="{0C820ABA-9563-4CAF-9335-411792B42702}" type="pres">
      <dgm:prSet presAssocID="{B6B61F7F-F58E-4FFD-BBD7-30F02F677A53}" presName="linearProcess" presStyleCnt="0"/>
      <dgm:spPr/>
    </dgm:pt>
    <dgm:pt modelId="{C0475FF7-4DB5-4625-9640-929B32ADA4C8}" type="pres">
      <dgm:prSet presAssocID="{1DAE0151-6FEB-4C9C-9070-9FEC051543B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EA91833-0D8C-42F9-AD8D-D18696D511E8}" type="pres">
      <dgm:prSet presAssocID="{688EEB4C-76DE-44AA-B82A-EB982B1614CE}" presName="sibTrans" presStyleCnt="0"/>
      <dgm:spPr/>
    </dgm:pt>
    <dgm:pt modelId="{573A83D0-64FD-4133-BC3E-84502726E891}" type="pres">
      <dgm:prSet presAssocID="{1242E9E7-83C1-4F40-A21F-33E8E500762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E913AEF-835B-4F02-891F-FA614DF9A0AB}" type="pres">
      <dgm:prSet presAssocID="{15B9AE3E-98F3-43D1-965E-21C2F80CCAC4}" presName="sibTrans" presStyleCnt="0"/>
      <dgm:spPr/>
    </dgm:pt>
    <dgm:pt modelId="{BE2195FA-718A-4FBC-8619-B89A6DF64EE1}" type="pres">
      <dgm:prSet presAssocID="{7FBAA84D-D971-48D7-BF30-0016260A8B6C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9DE0084-94A7-4A5D-94AD-AED3209B43C8}" srcId="{B6B61F7F-F58E-4FFD-BBD7-30F02F677A53}" destId="{1DAE0151-6FEB-4C9C-9070-9FEC051543B5}" srcOrd="0" destOrd="0" parTransId="{7610F421-3279-4FDB-A20B-20D41A261FD4}" sibTransId="{688EEB4C-76DE-44AA-B82A-EB982B1614CE}"/>
    <dgm:cxn modelId="{FF3B7B97-C4CB-44CB-809D-5EDBD1487E56}" srcId="{B6B61F7F-F58E-4FFD-BBD7-30F02F677A53}" destId="{1242E9E7-83C1-4F40-A21F-33E8E5007628}" srcOrd="1" destOrd="0" parTransId="{49402613-2F13-415E-A8D0-15E090359194}" sibTransId="{15B9AE3E-98F3-43D1-965E-21C2F80CCAC4}"/>
    <dgm:cxn modelId="{A4341394-0598-4D5D-A457-B1977A836EC8}" type="presOf" srcId="{1242E9E7-83C1-4F40-A21F-33E8E5007628}" destId="{573A83D0-64FD-4133-BC3E-84502726E891}" srcOrd="0" destOrd="0" presId="urn:microsoft.com/office/officeart/2005/8/layout/hProcess9"/>
    <dgm:cxn modelId="{479B708E-8AAC-424B-BA84-CAE99F280174}" type="presOf" srcId="{B6B61F7F-F58E-4FFD-BBD7-30F02F677A53}" destId="{E0621FC1-D43A-41D6-A67E-F45D732434C4}" srcOrd="0" destOrd="0" presId="urn:microsoft.com/office/officeart/2005/8/layout/hProcess9"/>
    <dgm:cxn modelId="{F4BDAE9B-0ED7-4E24-8A91-BA0F4789012F}" srcId="{B6B61F7F-F58E-4FFD-BBD7-30F02F677A53}" destId="{7FBAA84D-D971-48D7-BF30-0016260A8B6C}" srcOrd="2" destOrd="0" parTransId="{5B7D8D00-7209-4B25-B88F-984207CE43BC}" sibTransId="{FA707AD6-A203-40E4-AE8C-A82061ED2B79}"/>
    <dgm:cxn modelId="{2CB97104-C878-4E12-91A7-0FBC009595A0}" type="presOf" srcId="{7FBAA84D-D971-48D7-BF30-0016260A8B6C}" destId="{BE2195FA-718A-4FBC-8619-B89A6DF64EE1}" srcOrd="0" destOrd="0" presId="urn:microsoft.com/office/officeart/2005/8/layout/hProcess9"/>
    <dgm:cxn modelId="{57178100-A1EF-480D-A12A-25D7E3015C1C}" type="presOf" srcId="{1DAE0151-6FEB-4C9C-9070-9FEC051543B5}" destId="{C0475FF7-4DB5-4625-9640-929B32ADA4C8}" srcOrd="0" destOrd="0" presId="urn:microsoft.com/office/officeart/2005/8/layout/hProcess9"/>
    <dgm:cxn modelId="{C2BB5218-43F8-4116-AACB-B6EDEEB9EBCD}" type="presParOf" srcId="{E0621FC1-D43A-41D6-A67E-F45D732434C4}" destId="{CAAB7D72-9137-4244-86F2-B271D1D02FDF}" srcOrd="0" destOrd="0" presId="urn:microsoft.com/office/officeart/2005/8/layout/hProcess9"/>
    <dgm:cxn modelId="{A254DD56-A09A-423D-A8BC-F09F2E3B3460}" type="presParOf" srcId="{E0621FC1-D43A-41D6-A67E-F45D732434C4}" destId="{0C820ABA-9563-4CAF-9335-411792B42702}" srcOrd="1" destOrd="0" presId="urn:microsoft.com/office/officeart/2005/8/layout/hProcess9"/>
    <dgm:cxn modelId="{5EC646F6-E0DD-4B05-ADBA-0EE549ADE607}" type="presParOf" srcId="{0C820ABA-9563-4CAF-9335-411792B42702}" destId="{C0475FF7-4DB5-4625-9640-929B32ADA4C8}" srcOrd="0" destOrd="0" presId="urn:microsoft.com/office/officeart/2005/8/layout/hProcess9"/>
    <dgm:cxn modelId="{0019DD1E-6FBB-4F6F-8403-3527FCD8CAE2}" type="presParOf" srcId="{0C820ABA-9563-4CAF-9335-411792B42702}" destId="{1EA91833-0D8C-42F9-AD8D-D18696D511E8}" srcOrd="1" destOrd="0" presId="urn:microsoft.com/office/officeart/2005/8/layout/hProcess9"/>
    <dgm:cxn modelId="{590018B2-36D7-4D1B-A4D4-9AA4F595CC86}" type="presParOf" srcId="{0C820ABA-9563-4CAF-9335-411792B42702}" destId="{573A83D0-64FD-4133-BC3E-84502726E891}" srcOrd="2" destOrd="0" presId="urn:microsoft.com/office/officeart/2005/8/layout/hProcess9"/>
    <dgm:cxn modelId="{BE013FA6-B396-4817-B4F2-FBCD12452E04}" type="presParOf" srcId="{0C820ABA-9563-4CAF-9335-411792B42702}" destId="{7E913AEF-835B-4F02-891F-FA614DF9A0AB}" srcOrd="3" destOrd="0" presId="urn:microsoft.com/office/officeart/2005/8/layout/hProcess9"/>
    <dgm:cxn modelId="{1D3ECBB3-F086-4417-942B-D2732F97F574}" type="presParOf" srcId="{0C820ABA-9563-4CAF-9335-411792B42702}" destId="{BE2195FA-718A-4FBC-8619-B89A6DF64EE1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665C8-9742-4325-93BF-17C34B321AA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99E3F-FA85-4CB6-9F3E-0242AAEF44C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01DDD-D41D-418D-ACD0-FDA157400A4D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C058B-972F-46A1-8945-D171EFD9632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C058B-972F-46A1-8945-D171EFD9632E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66DA-EF2B-4D5E-8AFD-285204053C7F}" type="datetimeFigureOut">
              <a:rPr lang="en-US" smtClean="0"/>
              <a:pPr/>
              <a:t>1/31/2018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94CBB-1D53-46B6-B846-703AE836775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815290" cy="2528905"/>
          </a:xfr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A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A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PEMBINAAN </a:t>
            </a:r>
            <a:br>
              <a:rPr lang="en-A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A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JABATAN FUNGSIONAL KEPEGAWAIAN </a:t>
            </a:r>
            <a:br>
              <a:rPr lang="en-A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A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A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A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A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AU" sz="1600" b="1" dirty="0" smtClean="0"/>
          </a:p>
          <a:p>
            <a:endParaRPr lang="en-AU" sz="1600" b="1" dirty="0" smtClean="0"/>
          </a:p>
          <a:p>
            <a:endParaRPr lang="en-AU" sz="1600" b="1" dirty="0"/>
          </a:p>
          <a:p>
            <a:endParaRPr lang="en-AU" sz="1600" b="1" dirty="0" smtClean="0"/>
          </a:p>
          <a:p>
            <a:r>
              <a:rPr lang="en-AU" sz="1600" b="1" dirty="0" smtClean="0">
                <a:solidFill>
                  <a:schemeClr val="tx1"/>
                </a:solidFill>
              </a:rPr>
              <a:t>PUSAT PEMBINAAN JABATAN FUNGSIONAL KEPEGAWAIAN </a:t>
            </a:r>
          </a:p>
          <a:p>
            <a:r>
              <a:rPr lang="en-AU" sz="1600" b="1" dirty="0" smtClean="0">
                <a:solidFill>
                  <a:schemeClr val="tx1"/>
                </a:solidFill>
              </a:rPr>
              <a:t>BADAN KEPEGAWAIAN NEGARA</a:t>
            </a:r>
            <a:endParaRPr lang="en-A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124743"/>
            <a:ext cx="7632848" cy="471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4988" lvl="1" indent="-179388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Memfasilitasi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712788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Pelaksanaan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pokok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628650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Pembentukan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628650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Penyusunan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penetapan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kode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etik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etika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profesi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534988" indent="-179388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sosialisasi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ketentuan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pelaksanaan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ketentuan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teknisnya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534988" indent="-179388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koordinasi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instansi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pengguna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rangka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pembinaan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karier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pejabat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534988" indent="-179388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sistem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534988" indent="-179388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monitoring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evaluasi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pelaksanaan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355600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Instansi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pembina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rangka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pembinaan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wajib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menyampaikan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hasil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pelaksanaan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pembinaan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dibinanya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berkala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sesuai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perkembangan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pelaksanaan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pembinaan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kepada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Menpan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tembusan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Kepala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Badan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Kepegawaian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Negara.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2626393894"/>
              </p:ext>
            </p:extLst>
          </p:nvPr>
        </p:nvGraphicFramePr>
        <p:xfrm>
          <a:off x="1043608" y="764704"/>
          <a:ext cx="71287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86182" y="5286388"/>
            <a:ext cx="157163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PROMOSI</a:t>
            </a:r>
            <a:endParaRPr lang="en-AU" b="1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464843" y="5179231"/>
            <a:ext cx="214314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Strategi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Peningkatan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Profesionalisme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Kompetensi</a:t>
            </a:r>
            <a:r>
              <a:rPr lang="en-AU" sz="2800" b="1" dirty="0" smtClean="0"/>
              <a:t> JFK</a:t>
            </a:r>
            <a:endParaRPr lang="en-A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1571612"/>
            <a:ext cx="4374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Rounded MT Bold" pitchFamily="34" charset="0"/>
              </a:rPr>
              <a:t>Pengembangan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err="1" smtClean="0">
                <a:latin typeface="Arial Rounded MT Bold" pitchFamily="34" charset="0"/>
              </a:rPr>
              <a:t>Kompetensi</a:t>
            </a:r>
            <a:endParaRPr lang="en-US" dirty="0" smtClean="0">
              <a:latin typeface="Arial Rounded MT Bold" pitchFamily="34" charset="0"/>
            </a:endParaRPr>
          </a:p>
          <a:p>
            <a:pPr algn="ctr"/>
            <a:r>
              <a:rPr lang="en-US" dirty="0" smtClean="0">
                <a:latin typeface="Arial Rounded MT Bold" pitchFamily="34" charset="0"/>
              </a:rPr>
              <a:t>PASAL 70 UU 5/2014</a:t>
            </a:r>
            <a:endParaRPr lang="en-US" dirty="0">
              <a:latin typeface="Arial Rounded MT Bold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721693857"/>
              </p:ext>
            </p:extLst>
          </p:nvPr>
        </p:nvGraphicFramePr>
        <p:xfrm>
          <a:off x="1524000" y="2428868"/>
          <a:ext cx="6191272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00092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Progres</a:t>
            </a:r>
            <a:r>
              <a:rPr lang="en-AU" sz="2800" b="1" dirty="0" smtClean="0"/>
              <a:t> Yang </a:t>
            </a:r>
            <a:r>
              <a:rPr lang="en-AU" sz="2800" b="1" dirty="0" err="1" smtClean="0"/>
              <a:t>Telah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Dilakukan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Pusbin</a:t>
            </a:r>
            <a:r>
              <a:rPr lang="en-AU" sz="2800" b="1" dirty="0" smtClean="0"/>
              <a:t>-JFK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43042" y="3429000"/>
            <a:ext cx="1500198" cy="64633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AU" b="1" spc="50" dirty="0" err="1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Pengelolaan</a:t>
            </a:r>
            <a:r>
              <a:rPr lang="en-AU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JFK</a:t>
            </a:r>
            <a:endParaRPr lang="en-AU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Oval 3"/>
          <p:cNvSpPr/>
          <p:nvPr/>
        </p:nvSpPr>
        <p:spPr>
          <a:xfrm>
            <a:off x="4000496" y="1857364"/>
            <a:ext cx="1714512" cy="1000132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Penilaian</a:t>
            </a:r>
            <a:r>
              <a:rPr lang="en-A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AU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dan</a:t>
            </a:r>
            <a:r>
              <a:rPr lang="en-A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AU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Penetapan</a:t>
            </a:r>
            <a:r>
              <a:rPr lang="en-A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AU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Angka</a:t>
            </a:r>
            <a:r>
              <a:rPr lang="en-AU" sz="1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AU" sz="1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Kredit</a:t>
            </a:r>
            <a:endParaRPr lang="en-AU" sz="1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4000496" y="3286124"/>
            <a:ext cx="1714512" cy="1000132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AU" sz="1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Pertimbangan</a:t>
            </a:r>
            <a:r>
              <a:rPr lang="en-AU" sz="1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AU" sz="1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Teknis</a:t>
            </a:r>
            <a:r>
              <a:rPr lang="en-AU" sz="1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AU" sz="1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Pengangkatan</a:t>
            </a:r>
            <a:endParaRPr lang="en-AU" sz="1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000496" y="4643446"/>
            <a:ext cx="1785950" cy="928694"/>
          </a:xfrm>
          <a:prstGeom prst="ellipse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Standarisasi</a:t>
            </a:r>
            <a:r>
              <a:rPr lang="en-A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en-AU" sz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Akreditasi</a:t>
            </a:r>
            <a:r>
              <a:rPr lang="en-A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AU" sz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AU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AU" sz="1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Sertifikasi</a:t>
            </a:r>
            <a:endParaRPr lang="en-AU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3286116" y="2357430"/>
            <a:ext cx="642942" cy="2857520"/>
          </a:xfrm>
          <a:prstGeom prst="leftBracke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0" name="Straight Connector 9"/>
          <p:cNvCxnSpPr>
            <a:stCxn id="8" idx="1"/>
          </p:cNvCxnSpPr>
          <p:nvPr/>
        </p:nvCxnSpPr>
        <p:spPr>
          <a:xfrm rot="10800000" flipH="1">
            <a:off x="3286116" y="3786190"/>
            <a:ext cx="642942" cy="1588"/>
          </a:xfrm>
          <a:prstGeom prst="lin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57884" y="221455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smtClean="0"/>
              <a:t>Tim </a:t>
            </a:r>
            <a:r>
              <a:rPr lang="en-AU" sz="1200" b="1" dirty="0" err="1" smtClean="0"/>
              <a:t>Penilai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Pusat</a:t>
            </a:r>
            <a:endParaRPr lang="en-AU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57884" y="464344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err="1" smtClean="0"/>
              <a:t>Pedoman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Penilaian</a:t>
            </a:r>
            <a:r>
              <a:rPr lang="en-AU" sz="1200" b="1" dirty="0" smtClean="0"/>
              <a:t> </a:t>
            </a:r>
          </a:p>
          <a:p>
            <a:r>
              <a:rPr lang="en-AU" sz="1200" b="1" dirty="0" err="1" smtClean="0"/>
              <a:t>Pedoman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Pengangkatan</a:t>
            </a:r>
            <a:r>
              <a:rPr lang="en-AU" sz="1200" b="1" dirty="0" smtClean="0"/>
              <a:t> </a:t>
            </a:r>
          </a:p>
          <a:p>
            <a:r>
              <a:rPr lang="en-AU" sz="1200" b="1" dirty="0" err="1" smtClean="0"/>
              <a:t>Pedoman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Uji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Kompetensi</a:t>
            </a:r>
            <a:endParaRPr lang="en-AU" sz="1200" b="1" dirty="0" smtClean="0"/>
          </a:p>
          <a:p>
            <a:r>
              <a:rPr lang="en-AU" sz="1200" b="1" dirty="0" err="1" smtClean="0"/>
              <a:t>Pedoman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Penghitungan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Kebutuhan</a:t>
            </a:r>
            <a:endParaRPr lang="en-AU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3500438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b="1" dirty="0" err="1" smtClean="0"/>
              <a:t>Disampaikan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kepada</a:t>
            </a:r>
            <a:r>
              <a:rPr lang="en-AU" sz="1200" b="1" dirty="0" smtClean="0"/>
              <a:t> PPK </a:t>
            </a:r>
          </a:p>
          <a:p>
            <a:r>
              <a:rPr lang="en-AU" sz="1200" b="1" dirty="0" err="1" smtClean="0"/>
              <a:t>untuk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dibuat</a:t>
            </a:r>
            <a:r>
              <a:rPr lang="en-AU" sz="1200" b="1" dirty="0" smtClean="0"/>
              <a:t> SK </a:t>
            </a:r>
            <a:r>
              <a:rPr lang="en-AU" sz="1200" b="1" dirty="0" err="1" smtClean="0"/>
              <a:t>Pengangkatan</a:t>
            </a:r>
            <a:endParaRPr lang="en-AU" sz="12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00092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Progres</a:t>
            </a:r>
            <a:r>
              <a:rPr lang="en-AU" sz="2800" b="1" dirty="0" smtClean="0"/>
              <a:t> Yang </a:t>
            </a:r>
            <a:r>
              <a:rPr lang="en-AU" sz="2800" b="1" dirty="0" err="1" smtClean="0"/>
              <a:t>Telah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Dilakukan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Pusbin</a:t>
            </a:r>
            <a:r>
              <a:rPr lang="en-AU" sz="2800" b="1" dirty="0" smtClean="0"/>
              <a:t>-JFK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86314" y="4714884"/>
            <a:ext cx="2428892" cy="1569660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200" b="1" dirty="0" smtClean="0"/>
              <a:t> Internal BKN    </a:t>
            </a:r>
          </a:p>
          <a:p>
            <a:r>
              <a:rPr lang="en-AU" sz="1200" b="1" dirty="0" smtClean="0"/>
              <a:t>  (</a:t>
            </a:r>
            <a:r>
              <a:rPr lang="en-AU" sz="1200" b="1" dirty="0" err="1" smtClean="0"/>
              <a:t>Analis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Kepegawaian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Jenjang</a:t>
            </a:r>
            <a:r>
              <a:rPr lang="en-AU" sz="1200" b="1" dirty="0" smtClean="0"/>
              <a:t> </a:t>
            </a:r>
          </a:p>
          <a:p>
            <a:r>
              <a:rPr lang="en-AU" sz="1200" b="1" dirty="0" smtClean="0"/>
              <a:t>  </a:t>
            </a:r>
            <a:r>
              <a:rPr lang="en-AU" sz="1200" b="1" dirty="0" err="1" smtClean="0"/>
              <a:t>Muda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ke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Madya</a:t>
            </a:r>
            <a:r>
              <a:rPr lang="en-AU" sz="1200" b="1" dirty="0" smtClean="0"/>
              <a:t>, Auditor </a:t>
            </a:r>
          </a:p>
          <a:p>
            <a:r>
              <a:rPr lang="en-AU" sz="1200" b="1" dirty="0" smtClean="0"/>
              <a:t>  </a:t>
            </a:r>
            <a:r>
              <a:rPr lang="en-AU" sz="1200" b="1" dirty="0" err="1" smtClean="0"/>
              <a:t>Kepegawaian</a:t>
            </a:r>
            <a:r>
              <a:rPr lang="en-AU" sz="1200" b="1" dirty="0" smtClean="0"/>
              <a:t> &amp; Assessor SDM </a:t>
            </a:r>
          </a:p>
          <a:p>
            <a:r>
              <a:rPr lang="en-AU" sz="1200" b="1" dirty="0" smtClean="0"/>
              <a:t>  </a:t>
            </a:r>
            <a:r>
              <a:rPr lang="en-AU" sz="1200" b="1" dirty="0" err="1" smtClean="0"/>
              <a:t>Aparatur</a:t>
            </a:r>
            <a:r>
              <a:rPr lang="en-AU" sz="1200" b="1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AU" sz="1200" b="1" dirty="0" smtClean="0"/>
              <a:t> </a:t>
            </a:r>
            <a:r>
              <a:rPr lang="en-AU" sz="1200" b="1" dirty="0" err="1" smtClean="0"/>
              <a:t>Eksternal</a:t>
            </a:r>
            <a:r>
              <a:rPr lang="en-AU" sz="1200" b="1" dirty="0" smtClean="0"/>
              <a:t> BKN</a:t>
            </a:r>
          </a:p>
          <a:p>
            <a:r>
              <a:rPr lang="en-AU" sz="1200" b="1" dirty="0" smtClean="0"/>
              <a:t>  (Auditor </a:t>
            </a:r>
            <a:r>
              <a:rPr lang="en-AU" sz="1200" b="1" dirty="0" err="1" smtClean="0"/>
              <a:t>Kepegawaian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dan</a:t>
            </a:r>
            <a:r>
              <a:rPr lang="en-AU" sz="1200" b="1" dirty="0" smtClean="0"/>
              <a:t> </a:t>
            </a:r>
          </a:p>
          <a:p>
            <a:r>
              <a:rPr lang="en-AU" sz="1200" b="1" dirty="0" smtClean="0"/>
              <a:t>  Assessor SDM </a:t>
            </a:r>
            <a:r>
              <a:rPr lang="en-AU" sz="1200" b="1" dirty="0" err="1" smtClean="0"/>
              <a:t>Aparatur</a:t>
            </a:r>
            <a:r>
              <a:rPr lang="en-AU" sz="1200" b="1" dirty="0" smtClean="0"/>
              <a:t>)</a:t>
            </a:r>
            <a:endParaRPr lang="en-AU" sz="1200" b="1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00092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Progres</a:t>
            </a:r>
            <a:r>
              <a:rPr lang="en-AU" sz="2800" b="1" dirty="0" smtClean="0"/>
              <a:t> Yang </a:t>
            </a:r>
            <a:r>
              <a:rPr lang="en-AU" sz="2800" b="1" dirty="0" err="1" smtClean="0"/>
              <a:t>Telah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Dilakukan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Pusbin</a:t>
            </a:r>
            <a:r>
              <a:rPr lang="en-AU" sz="2800" b="1" dirty="0" smtClean="0"/>
              <a:t>-JFK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85918" y="2928934"/>
            <a:ext cx="1928826" cy="830997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Pengolahan</a:t>
            </a:r>
            <a:r>
              <a:rPr lang="en-A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Data </a:t>
            </a:r>
            <a:r>
              <a:rPr lang="en-AU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A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AU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Informasi</a:t>
            </a:r>
            <a:endParaRPr lang="en-AU" sz="1600" b="1" dirty="0"/>
          </a:p>
        </p:txBody>
      </p:sp>
      <p:sp>
        <p:nvSpPr>
          <p:cNvPr id="4" name="Left Bracket 3"/>
          <p:cNvSpPr/>
          <p:nvPr/>
        </p:nvSpPr>
        <p:spPr>
          <a:xfrm>
            <a:off x="3857620" y="2071678"/>
            <a:ext cx="642942" cy="2857520"/>
          </a:xfrm>
          <a:prstGeom prst="leftBracke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4572000" y="1643050"/>
            <a:ext cx="1428760" cy="857256"/>
          </a:xfrm>
          <a:prstGeom prst="ellipse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AU" sz="1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Database JFK</a:t>
            </a:r>
            <a:endParaRPr lang="en-AU" sz="12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4429132"/>
            <a:ext cx="1428760" cy="857256"/>
          </a:xfrm>
          <a:prstGeom prst="ellipse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Informasi</a:t>
            </a:r>
            <a:endParaRPr lang="en-AU" sz="1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46434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200" dirty="0" smtClean="0"/>
              <a:t> </a:t>
            </a:r>
            <a:r>
              <a:rPr lang="en-AU" sz="1200" b="1" dirty="0" err="1" smtClean="0"/>
              <a:t>Pengembangan</a:t>
            </a:r>
            <a:r>
              <a:rPr lang="en-AU" sz="1200" b="1" dirty="0" smtClean="0"/>
              <a:t> e-</a:t>
            </a:r>
            <a:r>
              <a:rPr lang="en-AU" sz="1200" b="1" dirty="0" err="1" smtClean="0"/>
              <a:t>dupak</a:t>
            </a:r>
            <a:endParaRPr lang="en-AU" sz="1200" b="1" dirty="0" smtClean="0"/>
          </a:p>
          <a:p>
            <a:pPr>
              <a:buFont typeface="Arial" pitchFamily="34" charset="0"/>
              <a:buChar char="•"/>
            </a:pPr>
            <a:r>
              <a:rPr lang="en-AU" sz="1200" b="1" dirty="0" smtClean="0"/>
              <a:t> Pembangunan e-JFK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72198" y="1857364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200" dirty="0" smtClean="0"/>
              <a:t>  </a:t>
            </a:r>
            <a:r>
              <a:rPr lang="en-AU" sz="1200" b="1" dirty="0" err="1" smtClean="0"/>
              <a:t>Formasi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Kebutuhan</a:t>
            </a:r>
            <a:endParaRPr lang="en-AU" sz="1200" b="1" dirty="0" smtClean="0"/>
          </a:p>
          <a:p>
            <a:pPr>
              <a:buFont typeface="Arial" pitchFamily="34" charset="0"/>
              <a:buChar char="•"/>
            </a:pPr>
            <a:r>
              <a:rPr lang="en-AU" sz="1200" b="1" dirty="0" smtClean="0"/>
              <a:t>  </a:t>
            </a:r>
            <a:r>
              <a:rPr lang="en-AU" sz="1200" b="1" dirty="0" err="1" smtClean="0"/>
              <a:t>Bezetting</a:t>
            </a:r>
            <a:endParaRPr lang="en-AU" sz="12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00092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Rencana</a:t>
            </a:r>
            <a:r>
              <a:rPr lang="en-AU" sz="2800" b="1" dirty="0" smtClean="0"/>
              <a:t> Yang </a:t>
            </a:r>
            <a:r>
              <a:rPr lang="en-AU" sz="2800" b="1" dirty="0" err="1" smtClean="0"/>
              <a:t>Sedang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Dilakukan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Pusbin</a:t>
            </a:r>
            <a:r>
              <a:rPr lang="en-AU" sz="2800" b="1" dirty="0" smtClean="0"/>
              <a:t>-JFK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1538" y="1500174"/>
            <a:ext cx="700092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INPASSING NASIONAL JFK</a:t>
            </a:r>
            <a:endParaRPr lang="en-AU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1538" y="2071678"/>
            <a:ext cx="7000924" cy="500066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8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A. Langkah dan Tahapan 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1. TATA</a:t>
            </a:r>
            <a:r>
              <a:rPr kumimoji="0" lang="id-ID" sz="3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CARA PENETAPAN KEBUTUHAN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1071537" y="2833478"/>
          <a:ext cx="7000926" cy="356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2"/>
                <a:gridCol w="2333642"/>
                <a:gridCol w="2333642"/>
              </a:tblGrid>
              <a:tr h="6770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INSTANSI</a:t>
                      </a:r>
                      <a:r>
                        <a:rPr lang="id-ID" sz="2000" baseline="0" dirty="0" smtClean="0">
                          <a:solidFill>
                            <a:srgbClr val="000000"/>
                          </a:solidFill>
                        </a:rPr>
                        <a:t> PUSAT DAN DAERAH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74314" marR="7431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INSTANSI PEMBINA (BKN)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74314" marR="74314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000000"/>
                          </a:solidFill>
                        </a:rPr>
                        <a:t>KEMENTERIAN PAN - RB</a:t>
                      </a:r>
                      <a:endParaRPr lang="id-ID" sz="2000" dirty="0">
                        <a:solidFill>
                          <a:srgbClr val="000000"/>
                        </a:solidFill>
                      </a:endParaRPr>
                    </a:p>
                  </a:txBody>
                  <a:tcPr marL="74314" marR="74314">
                    <a:solidFill>
                      <a:srgbClr val="FF66CC"/>
                    </a:solidFill>
                  </a:tcPr>
                </a:tc>
              </a:tr>
              <a:tr h="2866282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74314" marR="74314"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 marL="74314" marR="74314"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 marL="74314" marR="74314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4415" y="3643314"/>
            <a:ext cx="2000264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2000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Perhitungan kebutuhan JF per jenjang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745" y="3643314"/>
            <a:ext cx="1785949" cy="923330"/>
          </a:xfrm>
          <a:prstGeom prst="rect">
            <a:avLst/>
          </a:prstGeom>
          <a:solidFill>
            <a:srgbClr val="66FF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2000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Perhitungan kebutuhan JF per jenjang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9323" y="3643314"/>
            <a:ext cx="2000263" cy="1200329"/>
          </a:xfrm>
          <a:prstGeom prst="rect">
            <a:avLst/>
          </a:prstGeom>
          <a:solidFill>
            <a:srgbClr val="66FF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1600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Menetapkan kebutuhan JF per jenjang berdasarkan pertimbangan Kepala BKN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4745" y="4643446"/>
            <a:ext cx="178595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d-ID" sz="1200" i="1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Melakukan validasi data kebutuhan JF per jenjang pada e-formasi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3108" y="5715016"/>
            <a:ext cx="471490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1600" i="1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Disampaikan ke Instansi Pusat dan Daerah, tembusan ke BKN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500694" y="4071942"/>
            <a:ext cx="428628" cy="1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  <a:endCxn id="7" idx="1"/>
          </p:cNvCxnSpPr>
          <p:nvPr/>
        </p:nvCxnSpPr>
        <p:spPr>
          <a:xfrm>
            <a:off x="3214679" y="4104979"/>
            <a:ext cx="500066" cy="1588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535751" y="5250669"/>
            <a:ext cx="786612" cy="794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2000232" y="5643578"/>
            <a:ext cx="4929222" cy="1588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1500168" y="5143512"/>
            <a:ext cx="1000130" cy="2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4357687" y="5429265"/>
            <a:ext cx="428629" cy="1"/>
          </a:xfrm>
          <a:prstGeom prst="straightConnector1">
            <a:avLst/>
          </a:prstGeom>
          <a:ln w="381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2976" y="642918"/>
            <a:ext cx="7000924" cy="428628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2. TATA</a:t>
            </a:r>
            <a:r>
              <a:rPr kumimoji="0" lang="id-ID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CARA UJI KOMPETENSI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2976" y="1285861"/>
          <a:ext cx="7000924" cy="478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41"/>
                <a:gridCol w="4667283"/>
              </a:tblGrid>
              <a:tr h="847496">
                <a:tc>
                  <a:txBody>
                    <a:bodyPr/>
                    <a:lstStyle/>
                    <a:p>
                      <a:pPr algn="ctr"/>
                      <a:endParaRPr lang="en-AU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id-ID" dirty="0" smtClean="0">
                          <a:solidFill>
                            <a:srgbClr val="000000"/>
                          </a:solidFill>
                        </a:rPr>
                        <a:t>PPK INSTANSI PUSAT / DAERAH</a:t>
                      </a:r>
                      <a:endParaRPr lang="id-ID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1800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id-ID" sz="1800" dirty="0" smtClean="0">
                          <a:solidFill>
                            <a:srgbClr val="000000"/>
                          </a:solidFill>
                        </a:rPr>
                        <a:t>KEPALA</a:t>
                      </a:r>
                      <a:r>
                        <a:rPr lang="id-ID" sz="1800" baseline="0" dirty="0" smtClean="0">
                          <a:solidFill>
                            <a:srgbClr val="000000"/>
                          </a:solidFill>
                        </a:rPr>
                        <a:t> BKN</a:t>
                      </a:r>
                      <a:endParaRPr lang="id-ID" sz="1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3867412">
                <a:tc>
                  <a:txBody>
                    <a:bodyPr/>
                    <a:lstStyle/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baseline="0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5852" y="2428869"/>
            <a:ext cx="2000264" cy="1172629"/>
          </a:xfrm>
          <a:prstGeom prst="rect">
            <a:avLst/>
          </a:prstGeom>
          <a:solidFill>
            <a:srgbClr val="FF66C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1600" b="1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Mengusulkan </a:t>
            </a:r>
            <a:r>
              <a:rPr lang="id-ID" sz="1600" b="1" dirty="0" smtClean="0">
                <a:solidFill>
                  <a:srgbClr val="000000"/>
                </a:solidFill>
              </a:rPr>
              <a:t> nama peserta uji kompetensi  (</a:t>
            </a:r>
            <a:r>
              <a:rPr lang="id-ID" sz="1600" b="1" i="1" dirty="0" smtClean="0">
                <a:solidFill>
                  <a:srgbClr val="000000"/>
                </a:solidFill>
              </a:rPr>
              <a:t>sesuai persyaratan)</a:t>
            </a:r>
          </a:p>
          <a:p>
            <a:pPr>
              <a:lnSpc>
                <a:spcPct val="90000"/>
              </a:lnSpc>
            </a:pPr>
            <a:endParaRPr lang="id-ID" sz="1400" dirty="0" smtClean="0">
              <a:solidFill>
                <a:srgbClr val="00000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2500306"/>
            <a:ext cx="1428760" cy="84023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d-ID" b="1" dirty="0" smtClean="0">
                <a:solidFill>
                  <a:srgbClr val="000000"/>
                </a:solidFill>
              </a:rPr>
              <a:t>Verifikasi usulan nama</a:t>
            </a:r>
          </a:p>
          <a:p>
            <a:pPr>
              <a:lnSpc>
                <a:spcPct val="90000"/>
              </a:lnSpc>
            </a:pPr>
            <a:endParaRPr lang="id-ID" dirty="0" smtClean="0">
              <a:solidFill>
                <a:srgbClr val="00000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7950" y="2714620"/>
            <a:ext cx="14287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d-ID" sz="2000" b="1" dirty="0" smtClean="0">
                <a:solidFill>
                  <a:srgbClr val="00000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PROSES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86512" y="3286124"/>
            <a:ext cx="1500198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1400" b="1" dirty="0" smtClean="0">
                <a:solidFill>
                  <a:srgbClr val="000000"/>
                </a:solidFill>
              </a:rPr>
              <a:t>Pemanggilan</a:t>
            </a:r>
          </a:p>
          <a:p>
            <a:pPr marL="266700" indent="-2667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1400" b="1" dirty="0" smtClean="0">
                <a:solidFill>
                  <a:srgbClr val="000000"/>
                </a:solidFill>
              </a:rPr>
              <a:t>Pelaksanaan uji kompetensi</a:t>
            </a:r>
          </a:p>
          <a:p>
            <a:pPr marL="266700" indent="-2667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1400" b="1" dirty="0" smtClean="0">
                <a:solidFill>
                  <a:srgbClr val="000000"/>
                </a:solidFill>
              </a:rPr>
              <a:t>Pengumuman hasil</a:t>
            </a:r>
          </a:p>
          <a:p>
            <a:pPr marL="266700" indent="-266700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1400" b="1" dirty="0" smtClean="0">
                <a:solidFill>
                  <a:srgbClr val="000000"/>
                </a:solidFill>
              </a:rPr>
              <a:t>Sertifikat bagi yang lulus</a:t>
            </a:r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 flipV="1">
            <a:off x="3286116" y="2920421"/>
            <a:ext cx="571504" cy="851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6" idx="1"/>
          </p:cNvCxnSpPr>
          <p:nvPr/>
        </p:nvCxnSpPr>
        <p:spPr>
          <a:xfrm flipV="1">
            <a:off x="5286380" y="2899286"/>
            <a:ext cx="1071570" cy="2113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3642512" y="4429132"/>
            <a:ext cx="1858182" cy="794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14546" y="5357826"/>
            <a:ext cx="2357454" cy="1588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1356496" y="4500570"/>
            <a:ext cx="1715306" cy="79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14942" y="3000372"/>
            <a:ext cx="1357322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200" b="1" dirty="0" smtClean="0">
                <a:solidFill>
                  <a:srgbClr val="000000"/>
                </a:solidFill>
              </a:rPr>
              <a:t>Berkas lengkap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28926" y="3714752"/>
            <a:ext cx="1571636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id-ID" sz="1200" b="1" dirty="0" smtClean="0">
                <a:solidFill>
                  <a:srgbClr val="000000"/>
                </a:solidFill>
              </a:rPr>
              <a:t>Berkas tidak lengkap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86050" y="5398211"/>
            <a:ext cx="150019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200" b="1" dirty="0" smtClean="0">
                <a:solidFill>
                  <a:srgbClr val="000000"/>
                </a:solidFill>
              </a:rPr>
              <a:t>Berkas dikembalikan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2976" y="928670"/>
            <a:ext cx="7000924" cy="421654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3. PERSYARATAN</a:t>
            </a:r>
            <a:r>
              <a:rPr kumimoji="0" lang="id-ID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PESERTA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42976" y="1447800"/>
            <a:ext cx="7000924" cy="46482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 Surat pernyataan  dari pejabat (minimal JPT Pratama)  yg menyatakan bahwa : </a:t>
            </a:r>
          </a:p>
          <a:p>
            <a:pPr marL="8128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Ybs telah dan masih menjalankan tugas di bidang manajemen PNS/pengembangan sistem manajemen PNS</a:t>
            </a:r>
            <a:r>
              <a:rPr kumimoji="0" lang="en-AU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AU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kumulatif</a:t>
            </a:r>
            <a:r>
              <a:rPr kumimoji="0" lang="en-AU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min. 2 </a:t>
            </a:r>
            <a:r>
              <a:rPr kumimoji="0" lang="en-AU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tahun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8128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Menjalankan tugas  jabatan sesuai formasi JF </a:t>
            </a:r>
            <a:r>
              <a:rPr kumimoji="0" lang="en-A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</a:t>
            </a:r>
            <a:r>
              <a:rPr kumimoji="0" lang="en-A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Kepegawaian</a:t>
            </a:r>
            <a:r>
              <a:rPr kumimoji="0" lang="en-A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 telah mendapatkan KP setingkat lebih tinggi.</a:t>
            </a:r>
          </a:p>
          <a:p>
            <a:pPr marL="8128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Pejabat Pimpinan Tinggi, Administrator, dan Pengawas yg memiliki kesesuaian jabatan terakhir dengan JF </a:t>
            </a:r>
            <a:r>
              <a:rPr kumimoji="0" lang="en-A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</a:t>
            </a:r>
            <a:r>
              <a:rPr kumimoji="0" lang="en-A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Kepegawaian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8128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Dibebaskan sementara dari JF</a:t>
            </a:r>
            <a:r>
              <a:rPr kumimoji="0" lang="en-AU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</a:t>
            </a:r>
            <a:r>
              <a:rPr kumimoji="0" lang="en-AU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Kepegawaian</a:t>
            </a:r>
            <a:r>
              <a:rPr kumimoji="0" lang="en-AU" sz="20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 dalam jangka waktu 5 (lima) tahun setelah diangkat dalam jabatan/pangkat terakhir tidak dapat memenuhi angka kredit untuk KP setingkat lebih tinggi. </a:t>
            </a:r>
            <a:endParaRPr kumimoji="0" lang="id-ID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4414" y="714356"/>
            <a:ext cx="6929486" cy="428628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4. PERSYARATAN</a:t>
            </a:r>
            <a:r>
              <a:rPr kumimoji="0" lang="id-ID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ADMINISTRASI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214414" y="1357298"/>
            <a:ext cx="6929486" cy="450059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AU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id-ID" sz="1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Apabila peserta inpassing sedang menduduki JPT, maka  : </a:t>
            </a:r>
          </a:p>
          <a:p>
            <a:pPr marL="8128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 peserta dari instansi daerah Provinsi  : Surat pernyataan  ditandatangani oleh Sekda</a:t>
            </a:r>
          </a:p>
          <a:p>
            <a:pPr marL="8128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Kab/kota oleh (selain jab. Sekda) :   ditandatangani oleh Sekda</a:t>
            </a:r>
          </a:p>
          <a:p>
            <a:pPr marL="8128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Bagi instansi daerah prov/kab/kota  untuk  Sekda : ditandatangani oleh PPK</a:t>
            </a:r>
          </a:p>
          <a:p>
            <a:pPr marL="8128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Instansi Pusat yg menduduki JPT Pratama : ditandatangani oleh Sekjen/Sesmen/ Sestama/Ses. Lembaga Negara/Ses. Lembaga Nonstruktural. </a:t>
            </a:r>
          </a:p>
          <a:p>
            <a:pPr marL="8128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AU" sz="1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id-ID" sz="17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Catatan : Berarti kalau utk JPT Madya adalah PPK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Foto copy ijazah pendidikan terakhir sesuai  kualifikasi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Foto copy SK KP terakhir 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7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Foto cpy SK Pengangkatan dalam jabatan terkahir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58204" cy="5500726"/>
          </a:xfrm>
        </p:spPr>
        <p:txBody>
          <a:bodyPr>
            <a:normAutofit/>
          </a:bodyPr>
          <a:lstStyle/>
          <a:p>
            <a:r>
              <a:rPr lang="en-AU" b="1" dirty="0" smtClean="0"/>
              <a:t>Drs. Margi </a:t>
            </a:r>
            <a:r>
              <a:rPr lang="en-AU" b="1" dirty="0" err="1" smtClean="0"/>
              <a:t>Prayitno</a:t>
            </a:r>
            <a:r>
              <a:rPr lang="en-AU" b="1" dirty="0" smtClean="0"/>
              <a:t>, M.AP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400" dirty="0" smtClean="0"/>
              <a:t>19641207 198503 1 001</a:t>
            </a:r>
            <a:br>
              <a:rPr lang="en-AU" sz="2400" dirty="0" smtClean="0"/>
            </a:br>
            <a:r>
              <a:rPr lang="en-AU" sz="2400" dirty="0" err="1" smtClean="0"/>
              <a:t>Kepala</a:t>
            </a:r>
            <a:r>
              <a:rPr lang="en-AU" sz="2400" dirty="0" smtClean="0"/>
              <a:t> </a:t>
            </a:r>
            <a:r>
              <a:rPr lang="en-AU" sz="2400" dirty="0" err="1" smtClean="0"/>
              <a:t>Pusat</a:t>
            </a:r>
            <a:r>
              <a:rPr lang="en-AU" sz="2400" dirty="0" smtClean="0"/>
              <a:t> </a:t>
            </a:r>
            <a:r>
              <a:rPr lang="en-AU" sz="2400" dirty="0" err="1" smtClean="0"/>
              <a:t>Pembinaan</a:t>
            </a:r>
            <a:r>
              <a:rPr lang="en-AU" sz="2400" dirty="0" smtClean="0"/>
              <a:t> </a:t>
            </a:r>
            <a:r>
              <a:rPr lang="en-AU" sz="2400" dirty="0" err="1" smtClean="0"/>
              <a:t>Jabatan</a:t>
            </a:r>
            <a:r>
              <a:rPr lang="en-AU" sz="2400" dirty="0" smtClean="0"/>
              <a:t> </a:t>
            </a:r>
            <a:r>
              <a:rPr lang="en-AU" sz="2400" dirty="0" err="1" smtClean="0"/>
              <a:t>Fungsional</a:t>
            </a:r>
            <a:r>
              <a:rPr lang="en-AU" sz="2400" dirty="0" smtClean="0"/>
              <a:t> </a:t>
            </a:r>
            <a:r>
              <a:rPr lang="en-AU" sz="2400" dirty="0" err="1" smtClean="0"/>
              <a:t>Kepegawaian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err="1" smtClean="0"/>
              <a:t>Badan</a:t>
            </a:r>
            <a:r>
              <a:rPr lang="en-AU" sz="2400" dirty="0" smtClean="0"/>
              <a:t> </a:t>
            </a:r>
            <a:r>
              <a:rPr lang="en-AU" sz="2400" dirty="0" err="1" smtClean="0"/>
              <a:t>Kepegawaian</a:t>
            </a:r>
            <a:r>
              <a:rPr lang="en-AU" sz="2400" dirty="0" smtClean="0"/>
              <a:t> Negara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800" dirty="0" smtClean="0"/>
              <a:t>Hp. ………………………</a:t>
            </a:r>
            <a:br>
              <a:rPr lang="en-AU" sz="2800" dirty="0" smtClean="0"/>
            </a:br>
            <a:r>
              <a:rPr lang="en-AU" sz="2800" dirty="0" smtClean="0"/>
              <a:t>pusbinjak_bkn@yahoo.com</a:t>
            </a:r>
            <a:endParaRPr lang="en-A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4414" y="1071546"/>
            <a:ext cx="6929486" cy="431178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5. TIM  UJI KOMPETENSI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/>
        </p:nvGraphicFramePr>
        <p:xfrm>
          <a:off x="1285852" y="1828800"/>
          <a:ext cx="6858048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4414" y="1142984"/>
            <a:ext cx="7072362" cy="359740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6. TUGAS TIM UJI KOMPETENSI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643042" y="2133600"/>
            <a:ext cx="6715172" cy="2795598"/>
          </a:xfrm>
          <a:prstGeom prst="rect">
            <a:avLst/>
          </a:prstGeom>
          <a:scene3d>
            <a:camera prst="perspectiveRight"/>
            <a:lightRig rig="flat" dir="t">
              <a:rot lat="0" lon="0" rev="3600000"/>
            </a:lightRig>
          </a:scene3d>
          <a:sp3d prstMaterial="flat">
            <a:bevelT w="34925" h="47625" prst="hardEdge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Merekapitulasi data peserta hasil rekomendasi dari Kepala BKN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Melakukan uji kompetensi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Melaporkan hasil penyesuaian/inpasing kepada Kepala  BKN selaku pimpinan instansi pembina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4414" y="1142984"/>
            <a:ext cx="6929486" cy="435940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7. </a:t>
            </a:r>
            <a:r>
              <a:rPr kumimoji="0" lang="id-ID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UJI</a:t>
            </a:r>
            <a:r>
              <a:rPr kumimoji="0" lang="id-ID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KOMPETENSI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78592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Waktu</a:t>
            </a:r>
            <a:r>
              <a:rPr lang="en-AU" dirty="0" smtClean="0"/>
              <a:t> &amp; </a:t>
            </a:r>
            <a:r>
              <a:rPr lang="en-AU" dirty="0" err="1" smtClean="0"/>
              <a:t>Tempat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3071802" y="1714489"/>
            <a:ext cx="5000659" cy="85725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200" b="1" kern="1200" dirty="0" smtClean="0"/>
              <a:t>Dimulai sejak Perka ditetapkan sd Akhir Juni 2018</a:t>
            </a:r>
            <a:endParaRPr lang="id-ID" sz="1200" b="1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200" b="1" kern="1200" dirty="0" smtClean="0"/>
              <a:t>Dilaksanakan di Kantor Pusat BKN, Pusbang ASN BKN, Kanreg BKN</a:t>
            </a:r>
            <a:endParaRPr lang="id-ID" sz="1200" b="1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200" b="1" kern="1200" dirty="0" smtClean="0"/>
              <a:t>Instansi dapat mengadakan uji kompetensi setelah mengusulkan ke Pusbin JFK</a:t>
            </a:r>
            <a:endParaRPr lang="id-ID" sz="1200" b="1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Metode</a:t>
            </a:r>
            <a:r>
              <a:rPr lang="en-AU" dirty="0" smtClean="0"/>
              <a:t> &amp; </a:t>
            </a:r>
            <a:r>
              <a:rPr lang="en-AU" dirty="0" err="1" smtClean="0"/>
              <a:t>Materi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3071802" y="2928934"/>
            <a:ext cx="4643470" cy="571504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600" b="1" kern="1200" dirty="0" smtClean="0"/>
              <a:t>Computer Assissted Test (TKD)</a:t>
            </a:r>
            <a:endParaRPr lang="en-AU" sz="1600" b="1" kern="1200" dirty="0" smtClean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id-ID" sz="1600" b="1" kern="1200" dirty="0"/>
          </a:p>
        </p:txBody>
      </p:sp>
      <p:sp>
        <p:nvSpPr>
          <p:cNvPr id="7" name="Rectangle 6"/>
          <p:cNvSpPr/>
          <p:nvPr/>
        </p:nvSpPr>
        <p:spPr>
          <a:xfrm>
            <a:off x="3071802" y="4000504"/>
            <a:ext cx="4429156" cy="270501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id-ID" sz="1600" b="1" kern="1200" dirty="0" smtClean="0">
                <a:solidFill>
                  <a:srgbClr val="FF0000"/>
                </a:solidFill>
              </a:rPr>
              <a:t>Tes Kompetensi Dasar (Intelligence Quotient, Kepribadian, Pengetahuan Kepegawaian)</a:t>
            </a:r>
            <a:endParaRPr lang="id-ID" sz="1600" b="1" kern="1200" dirty="0">
              <a:solidFill>
                <a:srgbClr val="FF0000"/>
              </a:solidFill>
            </a:endParaRP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AU" sz="1200" b="1" kern="1200" dirty="0" smtClean="0">
                <a:solidFill>
                  <a:srgbClr val="7030A0"/>
                </a:solidFill>
              </a:rPr>
              <a:t>  </a:t>
            </a:r>
            <a:r>
              <a:rPr lang="id-ID" sz="1600" b="1" kern="1200" dirty="0" smtClean="0">
                <a:solidFill>
                  <a:srgbClr val="7030A0"/>
                </a:solidFill>
              </a:rPr>
              <a:t>Tes  Kompetensi Bidang </a:t>
            </a:r>
            <a:r>
              <a:rPr lang="id-ID" sz="1200" b="1" kern="1200" dirty="0" smtClean="0">
                <a:solidFill>
                  <a:srgbClr val="7030A0"/>
                </a:solidFill>
              </a:rPr>
              <a:t>:  </a:t>
            </a:r>
            <a:endParaRPr lang="en-AU" sz="1200" b="1" kern="1200" dirty="0" smtClean="0">
              <a:solidFill>
                <a:srgbClr val="7030A0"/>
              </a:solidFill>
            </a:endParaRP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AU" sz="1200" b="1" dirty="0" smtClean="0">
                <a:solidFill>
                  <a:srgbClr val="7030A0"/>
                </a:solidFill>
              </a:rPr>
              <a:t>	   </a:t>
            </a:r>
            <a:r>
              <a:rPr lang="id-ID" sz="1200" b="1" kern="1200" dirty="0" smtClean="0">
                <a:solidFill>
                  <a:srgbClr val="7030A0"/>
                </a:solidFill>
              </a:rPr>
              <a:t>1)  Ujian   tertulis   ( materi Manajemen PNS,  Wasdalpeg, atau </a:t>
            </a:r>
            <a:endParaRPr lang="en-AU" sz="1200" b="1" kern="1200" dirty="0" smtClean="0">
              <a:solidFill>
                <a:srgbClr val="7030A0"/>
              </a:solidFill>
            </a:endParaRP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AU" sz="1200" b="1" dirty="0" smtClean="0">
                <a:solidFill>
                  <a:srgbClr val="7030A0"/>
                </a:solidFill>
              </a:rPr>
              <a:t>            </a:t>
            </a:r>
            <a:r>
              <a:rPr lang="id-ID" sz="1200" b="1" kern="1200" dirty="0" smtClean="0">
                <a:solidFill>
                  <a:srgbClr val="7030A0"/>
                </a:solidFill>
              </a:rPr>
              <a:t>Penilaian Kompetensi Manajerial) dan  </a:t>
            </a:r>
            <a:endParaRPr lang="en-AU" sz="1200" b="1" kern="1200" dirty="0" smtClean="0">
              <a:solidFill>
                <a:srgbClr val="7030A0"/>
              </a:solidFill>
            </a:endParaRPr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AU" sz="1200" b="1" dirty="0" smtClean="0">
                <a:solidFill>
                  <a:srgbClr val="7030A0"/>
                </a:solidFill>
              </a:rPr>
              <a:t>      </a:t>
            </a:r>
            <a:r>
              <a:rPr lang="id-ID" sz="1200" b="1" kern="1200" dirty="0" smtClean="0">
                <a:solidFill>
                  <a:srgbClr val="7030A0"/>
                </a:solidFill>
              </a:rPr>
              <a:t>2)</a:t>
            </a:r>
            <a:r>
              <a:rPr lang="en-AU" sz="1200" b="1" kern="1200" dirty="0" smtClean="0">
                <a:solidFill>
                  <a:srgbClr val="7030A0"/>
                </a:solidFill>
              </a:rPr>
              <a:t>  </a:t>
            </a:r>
            <a:r>
              <a:rPr lang="id-ID" sz="1200" b="1" kern="1200" dirty="0" smtClean="0">
                <a:solidFill>
                  <a:srgbClr val="7030A0"/>
                </a:solidFill>
              </a:rPr>
              <a:t>Wawancara </a:t>
            </a:r>
            <a:endParaRPr lang="id-ID" sz="1200" b="1" kern="1200" dirty="0">
              <a:solidFill>
                <a:srgbClr val="7030A0"/>
              </a:solidFill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id-ID" sz="1000" b="1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id-ID" sz="1000" b="1" kern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85852" y="857232"/>
            <a:ext cx="6786610" cy="357190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8. Penilaian</a:t>
            </a:r>
            <a:r>
              <a:rPr kumimoji="0" lang="id-ID" sz="3800" b="1" i="1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dan Kelulusan</a:t>
            </a:r>
            <a:endParaRPr kumimoji="0" lang="en-US" sz="38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/>
        </p:nvGraphicFramePr>
        <p:xfrm>
          <a:off x="1214414" y="1428736"/>
          <a:ext cx="7072362" cy="443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4414" y="428604"/>
            <a:ext cx="6786610" cy="642942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1" y="571480"/>
            <a:ext cx="78200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d-ID" sz="2400" b="1" dirty="0" smtClean="0">
                <a:ln w="50800"/>
              </a:rPr>
              <a:t>B.  TATA CARA PENYESUAIAN / INPASSING</a:t>
            </a:r>
            <a:endParaRPr lang="en-US" sz="2400" b="1" cap="none" spc="0" dirty="0">
              <a:ln w="50800"/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4414" y="1142984"/>
            <a:ext cx="6786610" cy="714380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PERSYARATAN</a:t>
            </a: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PENYESUAIAN/INPASSING</a:t>
            </a:r>
            <a:endParaRPr kumimoji="0" lang="en-A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JF Analis</a:t>
            </a:r>
            <a:r>
              <a:rPr kumimoji="0" lang="id-ID" sz="2400" b="1" i="1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Kepegawaian 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00034" y="2071677"/>
          <a:ext cx="8286808" cy="4642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343619">
                <a:tc>
                  <a:txBody>
                    <a:bodyPr/>
                    <a:lstStyle/>
                    <a:p>
                      <a:pPr algn="ctr"/>
                      <a:r>
                        <a:rPr lang="id-ID" sz="1600" i="1" dirty="0" smtClean="0">
                          <a:solidFill>
                            <a:srgbClr val="000000"/>
                          </a:solidFill>
                        </a:rPr>
                        <a:t>Jabatan Fungsional Keterampilan</a:t>
                      </a:r>
                      <a:endParaRPr lang="id-ID" sz="1600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i="1" dirty="0" smtClean="0">
                          <a:solidFill>
                            <a:srgbClr val="000000"/>
                          </a:solidFill>
                        </a:rPr>
                        <a:t>Jabatan Fungsional Keahlian</a:t>
                      </a:r>
                      <a:endParaRPr lang="id-ID" sz="1600" i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281143">
                <a:tc>
                  <a:txBody>
                    <a:bodyPr/>
                    <a:lstStyle/>
                    <a:p>
                      <a:r>
                        <a:rPr lang="id-ID" sz="1200" b="1" dirty="0" smtClean="0">
                          <a:latin typeface="Arial" pitchFamily="34" charset="0"/>
                          <a:cs typeface="Arial" pitchFamily="34" charset="0"/>
                        </a:rPr>
                        <a:t>a. Ijazah paling rendah SLTA/sederajat</a:t>
                      </a:r>
                      <a:endParaRPr lang="id-ID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a. Ijazah paling rendah S1/D4</a:t>
                      </a:r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5524">
                <a:tc>
                  <a:txBody>
                    <a:bodyPr/>
                    <a:lstStyle/>
                    <a:p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b. Pangkat paling rendah Pengatur  (II/c) </a:t>
                      </a:r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b. Pangkat paling rendah Penata Muda (III/a)</a:t>
                      </a:r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80953">
                <a:tc>
                  <a:txBody>
                    <a:bodyPr/>
                    <a:lstStyle/>
                    <a:p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c. Memiliki pengalaman tugas di bidang JF yang akan </a:t>
                      </a: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diduduki min. 2 (dua) tahun</a:t>
                      </a:r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c. Memiliki pengalaman tugas di bidang  manajemen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PNS </a:t>
                      </a:r>
                      <a:endParaRPr lang="en-AU" sz="11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dan   pengembangan sistem manajemen PNS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min. 2 </a:t>
                      </a:r>
                      <a:endParaRPr lang="en-AU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(dua) tahun</a:t>
                      </a:r>
                    </a:p>
                    <a:p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9144">
                <a:tc>
                  <a:txBody>
                    <a:bodyPr/>
                    <a:lstStyle/>
                    <a:p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d. Mengikuti dan lulus uji kompetensi  di bidang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AU" sz="11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manajemen PNS dan pengembangan sistem manajemen </a:t>
                      </a: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PNS  </a:t>
                      </a:r>
                      <a:endParaRPr lang="id-ID" sz="1100" b="1" u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d. Mengikuti dan lulus uji kompetensi  di bidang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AU" sz="11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manajemen PNS dan pengembangan sistem manajemen </a:t>
                      </a:r>
                      <a:endParaRPr lang="en-AU" sz="11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PNS  </a:t>
                      </a:r>
                      <a:r>
                        <a:rPr lang="id-ID" sz="1100" b="1" u="sng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id-ID" sz="1100" b="1" u="non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91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e. N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ilai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prestasi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paling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sedikit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“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baik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”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1 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tahun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terakhir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 </a:t>
                      </a:r>
                      <a:endParaRPr lang="id-ID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e.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Nilai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prestasi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kerja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paling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sedikit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“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baik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”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1 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satu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id-ID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tahun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terakhir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68192">
                <a:tc>
                  <a:txBody>
                    <a:bodyPr/>
                    <a:lstStyle/>
                    <a:p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f. Usia 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3 (tiga) tahun sebelum BUP bagi pelaksana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2 (dua) tahun sebelum BUP bagi Administrator dan </a:t>
                      </a: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Pengawas</a:t>
                      </a:r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f. Usia 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3 (tiga) tahun sebelum BUP bagi pelaksana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2 (dua) tahun sebelum BUP bagi Administrator dan </a:t>
                      </a:r>
                      <a:endParaRPr lang="en-AU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Pengawas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(satu) tahun sebelum BUP bagi Administrator  yang </a:t>
                      </a:r>
                      <a:endParaRPr lang="en-AU" sz="11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akan menduduki JFAnalis Kepegawaian  Madya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1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id-ID" sz="1100" b="1" dirty="0" smtClean="0"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(satu) tahun sebelum BUP bagi pejabat pimpinan </a:t>
                      </a: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id-ID" sz="1100" b="1" baseline="0" dirty="0" smtClean="0">
                          <a:latin typeface="Arial" pitchFamily="34" charset="0"/>
                          <a:cs typeface="Arial" pitchFamily="34" charset="0"/>
                        </a:rPr>
                        <a:t>tinggi.</a:t>
                      </a:r>
                      <a:endParaRPr lang="id-ID" sz="11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id-ID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4414" y="428604"/>
            <a:ext cx="6786610" cy="642942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1" y="571480"/>
            <a:ext cx="78200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d-ID" sz="2400" b="1" dirty="0" smtClean="0">
                <a:ln w="50800"/>
              </a:rPr>
              <a:t>B.  TATA CARA PENYESUAIAN / INPASSING</a:t>
            </a:r>
            <a:endParaRPr lang="en-US" sz="2400" b="1" cap="none" spc="0" dirty="0">
              <a:ln w="50800"/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4414" y="1142984"/>
            <a:ext cx="6786610" cy="714380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PERSYARATAN</a:t>
            </a: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PENYESUAIAN/INPASSING</a:t>
            </a:r>
            <a:endParaRPr kumimoji="0" lang="en-A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JF A</a:t>
            </a:r>
            <a:r>
              <a:rPr kumimoji="0" lang="en-AU" sz="2400" b="1" i="1" u="none" strike="noStrike" kern="1200" cap="none" spc="0" normalizeH="0" baseline="0" noProof="0" dirty="0" err="1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uditor</a:t>
            </a:r>
            <a:r>
              <a:rPr kumimoji="0" lang="en-AU" sz="2400" b="1" i="1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400" b="1" i="1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Kepegawaian 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4413" y="1871703"/>
          <a:ext cx="6858049" cy="475769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8049"/>
              </a:tblGrid>
              <a:tr h="565211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600" b="1" dirty="0" smtClean="0"/>
                        <a:t>Ijazah paling rendah S1/D4 </a:t>
                      </a:r>
                      <a:r>
                        <a:rPr lang="en-AU" sz="1600" b="1" dirty="0" smtClean="0"/>
                        <a:t>B</a:t>
                      </a:r>
                      <a:r>
                        <a:rPr lang="id-ID" sz="1600" b="1" dirty="0" smtClean="0"/>
                        <a:t>idang </a:t>
                      </a:r>
                      <a:r>
                        <a:rPr lang="en-AU" sz="1600" b="1" dirty="0" smtClean="0"/>
                        <a:t>M</a:t>
                      </a:r>
                      <a:r>
                        <a:rPr lang="id-ID" sz="1600" b="1" dirty="0" smtClean="0"/>
                        <a:t>anajemen, </a:t>
                      </a:r>
                      <a:r>
                        <a:rPr lang="en-AU" sz="1600" b="1" dirty="0" smtClean="0"/>
                        <a:t>H</a:t>
                      </a:r>
                      <a:r>
                        <a:rPr lang="id-ID" sz="1600" b="1" dirty="0" smtClean="0"/>
                        <a:t>ukum, </a:t>
                      </a:r>
                      <a:r>
                        <a:rPr lang="en-AU" sz="1600" b="1" dirty="0" smtClean="0"/>
                        <a:t>A</a:t>
                      </a:r>
                      <a:r>
                        <a:rPr lang="id-ID" sz="1600" b="1" dirty="0" smtClean="0"/>
                        <a:t>dministrasi, dan </a:t>
                      </a:r>
                      <a:endParaRPr lang="en-AU" sz="1600" b="1" dirty="0" smtClean="0"/>
                    </a:p>
                    <a:p>
                      <a:pPr marL="342900" indent="-342900">
                        <a:buNone/>
                      </a:pPr>
                      <a:r>
                        <a:rPr lang="en-AU" sz="1600" b="1" dirty="0" smtClean="0"/>
                        <a:t>        S</a:t>
                      </a:r>
                      <a:r>
                        <a:rPr lang="id-ID" sz="1600" b="1" dirty="0" smtClean="0"/>
                        <a:t>osial </a:t>
                      </a:r>
                      <a:r>
                        <a:rPr lang="en-AU" sz="1600" b="1" dirty="0" smtClean="0"/>
                        <a:t>P</a:t>
                      </a:r>
                      <a:r>
                        <a:rPr lang="id-ID" sz="1600" b="1" dirty="0" smtClean="0"/>
                        <a:t>olitik.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750">
                <a:tc>
                  <a:txBody>
                    <a:bodyPr/>
                    <a:lstStyle/>
                    <a:p>
                      <a:pPr marL="355600" indent="-355600"/>
                      <a:r>
                        <a:rPr lang="id-ID" sz="1600" b="1" dirty="0" smtClean="0"/>
                        <a:t>2. </a:t>
                      </a:r>
                      <a:r>
                        <a:rPr lang="en-AU" sz="1600" b="1" dirty="0" smtClean="0"/>
                        <a:t>   </a:t>
                      </a:r>
                      <a:r>
                        <a:rPr lang="id-ID" sz="1600" b="1" dirty="0" smtClean="0"/>
                        <a:t>Pangkat paling rendah Penata Muda (III/a)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1374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1" dirty="0" smtClean="0"/>
                        <a:t>3. </a:t>
                      </a:r>
                      <a:r>
                        <a:rPr lang="en-AU" sz="1600" b="1" dirty="0" smtClean="0"/>
                        <a:t>   </a:t>
                      </a:r>
                      <a:r>
                        <a:rPr lang="id-ID" sz="1600" b="1" dirty="0" smtClean="0"/>
                        <a:t>Memiliki pengalaman tugas di bidang  wasdalpeg atau pembinaan </a:t>
                      </a:r>
                      <a:endParaRPr lang="en-AU" sz="1600" b="1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        </a:t>
                      </a:r>
                      <a:r>
                        <a:rPr lang="id-ID" sz="1600" b="1" dirty="0" smtClean="0"/>
                        <a:t>kepegawaian min. 2 (dua) tahun</a:t>
                      </a:r>
                    </a:p>
                    <a:p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3009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4. </a:t>
                      </a:r>
                      <a:r>
                        <a:rPr lang="en-AU" sz="1600" b="1" dirty="0" smtClean="0"/>
                        <a:t>   </a:t>
                      </a:r>
                      <a:r>
                        <a:rPr lang="id-ID" sz="1600" b="1" dirty="0" smtClean="0"/>
                        <a:t>Mengikuti dan lulus uji kompetensi di bidang wasdalpeg  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11750">
                <a:tc>
                  <a:txBody>
                    <a:bodyPr/>
                    <a:lstStyle/>
                    <a:p>
                      <a:r>
                        <a:rPr lang="id-ID" sz="1600" b="1" kern="1200" dirty="0" smtClean="0"/>
                        <a:t>5. </a:t>
                      </a:r>
                      <a:r>
                        <a:rPr lang="en-AU" sz="1600" b="1" kern="1200" dirty="0" smtClean="0"/>
                        <a:t>   </a:t>
                      </a:r>
                      <a:r>
                        <a:rPr lang="id-ID" sz="1600" b="1" kern="1200" dirty="0" smtClean="0"/>
                        <a:t>N</a:t>
                      </a:r>
                      <a:r>
                        <a:rPr lang="en-US" sz="1600" b="1" kern="1200" dirty="0" err="1" smtClean="0"/>
                        <a:t>ilai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prestasi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kerja</a:t>
                      </a:r>
                      <a:r>
                        <a:rPr lang="en-US" sz="1600" b="1" kern="1200" dirty="0" smtClean="0"/>
                        <a:t> paling </a:t>
                      </a:r>
                      <a:r>
                        <a:rPr lang="en-US" sz="1600" b="1" kern="1200" dirty="0" err="1" smtClean="0"/>
                        <a:t>sedikit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id-ID" sz="1600" b="1" kern="1200" dirty="0" smtClean="0"/>
                        <a:t>“</a:t>
                      </a:r>
                      <a:r>
                        <a:rPr lang="en-US" sz="1600" b="1" kern="1200" dirty="0" err="1" smtClean="0"/>
                        <a:t>baik</a:t>
                      </a:r>
                      <a:r>
                        <a:rPr lang="id-ID" sz="1600" b="1" kern="1200" dirty="0" smtClean="0"/>
                        <a:t>”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dalam</a:t>
                      </a:r>
                      <a:r>
                        <a:rPr lang="id-ID" sz="1600" b="1" kern="1200" dirty="0" smtClean="0"/>
                        <a:t> </a:t>
                      </a:r>
                      <a:r>
                        <a:rPr lang="en-US" sz="1600" b="1" kern="1200" dirty="0" smtClean="0"/>
                        <a:t> 1 </a:t>
                      </a:r>
                      <a:r>
                        <a:rPr lang="id-ID" sz="1600" b="1" kern="1200" dirty="0" smtClean="0"/>
                        <a:t> </a:t>
                      </a:r>
                      <a:r>
                        <a:rPr lang="en-US" sz="1600" b="1" kern="1200" dirty="0" smtClean="0"/>
                        <a:t>(</a:t>
                      </a:r>
                      <a:r>
                        <a:rPr lang="en-US" sz="1600" b="1" kern="1200" dirty="0" err="1" smtClean="0"/>
                        <a:t>satu</a:t>
                      </a:r>
                      <a:r>
                        <a:rPr lang="en-US" sz="1600" b="1" kern="1200" dirty="0" smtClean="0"/>
                        <a:t>)</a:t>
                      </a:r>
                      <a:r>
                        <a:rPr lang="id-ID" sz="1600" b="1" kern="1200" dirty="0" smtClean="0"/>
                        <a:t> 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tahun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terakhir</a:t>
                      </a:r>
                      <a:r>
                        <a:rPr lang="en-US" sz="1600" b="1" kern="1200" dirty="0" smtClean="0"/>
                        <a:t>;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755129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6.</a:t>
                      </a:r>
                      <a:r>
                        <a:rPr lang="id-ID" sz="1600" b="1" baseline="0" dirty="0" smtClean="0"/>
                        <a:t> </a:t>
                      </a:r>
                      <a:r>
                        <a:rPr lang="en-AU" sz="1600" b="1" baseline="0" dirty="0" smtClean="0"/>
                        <a:t>  </a:t>
                      </a:r>
                      <a:r>
                        <a:rPr lang="id-ID" sz="1600" b="1" dirty="0" smtClean="0"/>
                        <a:t> Usia 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dirty="0" smtClean="0"/>
                        <a:t>       - </a:t>
                      </a:r>
                      <a:r>
                        <a:rPr lang="id-ID" sz="1600" b="1" dirty="0" smtClean="0"/>
                        <a:t>3 (tiga) tahun sebelum BUP bagi pelaksana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dirty="0" smtClean="0"/>
                        <a:t>       - </a:t>
                      </a:r>
                      <a:r>
                        <a:rPr lang="id-ID" sz="1600" b="1" dirty="0" smtClean="0"/>
                        <a:t>2 (dua) tahun sebelum BUP bagi Administrator dan Pengawas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dirty="0" smtClean="0"/>
                        <a:t>       - </a:t>
                      </a:r>
                      <a:r>
                        <a:rPr lang="id-ID" sz="1600" b="1" dirty="0" smtClean="0"/>
                        <a:t>1 </a:t>
                      </a:r>
                      <a:r>
                        <a:rPr lang="id-ID" sz="1600" b="1" baseline="0" dirty="0" smtClean="0"/>
                        <a:t> (satu) tahun sebelum BUP bagi Administrator  yang akan menduduki JF </a:t>
                      </a:r>
                      <a:r>
                        <a:rPr lang="en-AU" sz="1600" b="1" baseline="0" dirty="0" smtClean="0"/>
                        <a:t>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baseline="0" dirty="0" smtClean="0"/>
                        <a:t>         </a:t>
                      </a:r>
                      <a:r>
                        <a:rPr lang="id-ID" sz="1600" b="1" baseline="0" dirty="0" smtClean="0"/>
                        <a:t>Audiwan Madya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dirty="0" smtClean="0"/>
                        <a:t>       - </a:t>
                      </a:r>
                      <a:r>
                        <a:rPr lang="id-ID" sz="1600" b="1" dirty="0" smtClean="0"/>
                        <a:t>1 </a:t>
                      </a:r>
                      <a:r>
                        <a:rPr lang="id-ID" sz="1600" b="1" baseline="0" dirty="0" smtClean="0"/>
                        <a:t> (satu) tahun sebelum BUP bagi pejabat pimpinan tinggi.</a:t>
                      </a:r>
                      <a:endParaRPr lang="id-ID" sz="1600" b="1" dirty="0" smtClean="0"/>
                    </a:p>
                    <a:p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14414" y="428604"/>
            <a:ext cx="6786610" cy="642942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1" y="571480"/>
            <a:ext cx="78200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d-ID" sz="2400" b="1" dirty="0" smtClean="0">
                <a:ln w="50800"/>
              </a:rPr>
              <a:t>B.  TATA CARA PENYESUAIAN / INPASSING</a:t>
            </a:r>
            <a:endParaRPr lang="en-US" sz="2400" b="1" cap="none" spc="0" dirty="0">
              <a:ln w="50800"/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14414" y="1142984"/>
            <a:ext cx="6786610" cy="714380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PERSYARATAN</a:t>
            </a:r>
            <a:r>
              <a:rPr kumimoji="0" lang="en-A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d-ID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PENYESUAIAN/INPASSING</a:t>
            </a:r>
            <a:endParaRPr kumimoji="0" lang="en-A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1" i="1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JF A</a:t>
            </a:r>
            <a:r>
              <a:rPr lang="en-AU" sz="2400" b="1" i="1" dirty="0" err="1" smtClean="0"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ssessor</a:t>
            </a:r>
            <a:r>
              <a:rPr lang="en-AU" sz="2400" b="1" i="1" dirty="0" smtClean="0"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 SDM </a:t>
            </a:r>
            <a:r>
              <a:rPr lang="en-AU" sz="2400" b="1" i="1" dirty="0" err="1" smtClean="0"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Aparatur</a:t>
            </a:r>
            <a:r>
              <a:rPr kumimoji="0" lang="id-ID" sz="2400" b="1" i="1" u="none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85852" y="2000242"/>
          <a:ext cx="6715172" cy="4697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715172"/>
              </a:tblGrid>
              <a:tr h="86230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sz="1600" b="1" dirty="0" smtClean="0"/>
                        <a:t>Ijazah paling rendah S1/D4 bidang Psikologi, Ilmu Bahasa,</a:t>
                      </a:r>
                      <a:r>
                        <a:rPr lang="id-ID" sz="1600" b="1" baseline="0" dirty="0" smtClean="0"/>
                        <a:t> Pendidikan, </a:t>
                      </a:r>
                      <a:endParaRPr lang="en-AU" sz="1600" b="1" baseline="0" dirty="0" smtClean="0"/>
                    </a:p>
                    <a:p>
                      <a:pPr marL="342900" indent="-342900">
                        <a:buNone/>
                      </a:pPr>
                      <a:r>
                        <a:rPr lang="en-AU" sz="1600" b="1" baseline="0" dirty="0" smtClean="0"/>
                        <a:t>        </a:t>
                      </a:r>
                      <a:r>
                        <a:rPr lang="id-ID" sz="1600" b="1" baseline="0" dirty="0" smtClean="0"/>
                        <a:t>Sejarah, Ilmu Hukum, Filsafat, Antropologi, Manajemen SDM dan ilmu sosial lain yg bersifat humanistik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1308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2. </a:t>
                      </a:r>
                      <a:r>
                        <a:rPr lang="en-AU" sz="1600" b="1" dirty="0" smtClean="0"/>
                        <a:t>   </a:t>
                      </a:r>
                      <a:r>
                        <a:rPr lang="id-ID" sz="1600" b="1" dirty="0" smtClean="0"/>
                        <a:t>Pangkat paling rendah Penata Muda Tk. I (III/b)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62302"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id-ID" sz="1600" b="1" dirty="0" smtClean="0"/>
                        <a:t>Memiliki pengalaman tugas di bidang  penilaian kompetensi manajerial </a:t>
                      </a:r>
                      <a:r>
                        <a:rPr lang="en-AU" sz="1600" b="1" dirty="0" smtClean="0"/>
                        <a:t> </a:t>
                      </a:r>
                    </a:p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        </a:t>
                      </a:r>
                      <a:r>
                        <a:rPr lang="id-ID" sz="1600" b="1" dirty="0" smtClean="0"/>
                        <a:t>min. 2 (dua) tahun</a:t>
                      </a:r>
                    </a:p>
                    <a:p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6805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id-ID" sz="1600" b="1" dirty="0" smtClean="0"/>
                        <a:t>Mengikuti dan lulus uji kompetensi di bidang  penilaian kompetensi manajerial  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51308">
                <a:tc>
                  <a:txBody>
                    <a:bodyPr/>
                    <a:lstStyle/>
                    <a:p>
                      <a:r>
                        <a:rPr lang="id-ID" sz="1600" b="1" kern="1200" dirty="0" smtClean="0"/>
                        <a:t>5. </a:t>
                      </a:r>
                      <a:r>
                        <a:rPr lang="en-AU" sz="1600" b="1" kern="1200" dirty="0" smtClean="0"/>
                        <a:t>   </a:t>
                      </a:r>
                      <a:r>
                        <a:rPr lang="id-ID" sz="1600" b="1" kern="1200" dirty="0" smtClean="0"/>
                        <a:t>N</a:t>
                      </a:r>
                      <a:r>
                        <a:rPr lang="en-US" sz="1600" b="1" kern="1200" dirty="0" err="1" smtClean="0"/>
                        <a:t>ilai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prestasi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kerja</a:t>
                      </a:r>
                      <a:r>
                        <a:rPr lang="en-US" sz="1600" b="1" kern="1200" dirty="0" smtClean="0"/>
                        <a:t> paling </a:t>
                      </a:r>
                      <a:r>
                        <a:rPr lang="en-US" sz="1600" b="1" kern="1200" dirty="0" err="1" smtClean="0"/>
                        <a:t>sedikit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id-ID" sz="1600" b="1" kern="1200" dirty="0" smtClean="0"/>
                        <a:t>“</a:t>
                      </a:r>
                      <a:r>
                        <a:rPr lang="en-US" sz="1600" b="1" kern="1200" dirty="0" err="1" smtClean="0"/>
                        <a:t>baik</a:t>
                      </a:r>
                      <a:r>
                        <a:rPr lang="id-ID" sz="1600" b="1" kern="1200" dirty="0" smtClean="0"/>
                        <a:t>”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dalam</a:t>
                      </a:r>
                      <a:r>
                        <a:rPr lang="id-ID" sz="1600" b="1" kern="1200" dirty="0" smtClean="0"/>
                        <a:t> </a:t>
                      </a:r>
                      <a:r>
                        <a:rPr lang="en-US" sz="1600" b="1" kern="1200" dirty="0" smtClean="0"/>
                        <a:t> 1 </a:t>
                      </a:r>
                      <a:r>
                        <a:rPr lang="id-ID" sz="1600" b="1" kern="1200" dirty="0" smtClean="0"/>
                        <a:t> </a:t>
                      </a:r>
                      <a:r>
                        <a:rPr lang="en-US" sz="1600" b="1" kern="1200" dirty="0" smtClean="0"/>
                        <a:t>(</a:t>
                      </a:r>
                      <a:r>
                        <a:rPr lang="en-US" sz="1600" b="1" kern="1200" dirty="0" err="1" smtClean="0"/>
                        <a:t>satu</a:t>
                      </a:r>
                      <a:r>
                        <a:rPr lang="en-US" sz="1600" b="1" kern="1200" dirty="0" smtClean="0"/>
                        <a:t>)</a:t>
                      </a:r>
                      <a:r>
                        <a:rPr lang="id-ID" sz="1600" b="1" kern="1200" dirty="0" smtClean="0"/>
                        <a:t> 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tahun</a:t>
                      </a:r>
                      <a:r>
                        <a:rPr lang="en-US" sz="1600" b="1" kern="1200" dirty="0" smtClean="0"/>
                        <a:t> </a:t>
                      </a:r>
                      <a:r>
                        <a:rPr lang="en-US" sz="1600" b="1" kern="1200" dirty="0" err="1" smtClean="0"/>
                        <a:t>terakhir</a:t>
                      </a:r>
                      <a:r>
                        <a:rPr lang="en-US" sz="1600" b="1" kern="1200" dirty="0" smtClean="0"/>
                        <a:t>;</a:t>
                      </a:r>
                      <a:endParaRPr lang="id-ID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63295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6.</a:t>
                      </a:r>
                      <a:r>
                        <a:rPr lang="id-ID" sz="1600" b="1" baseline="0" dirty="0" smtClean="0"/>
                        <a:t> </a:t>
                      </a:r>
                      <a:r>
                        <a:rPr lang="en-AU" sz="1600" b="1" baseline="0" dirty="0" smtClean="0"/>
                        <a:t>  </a:t>
                      </a:r>
                      <a:r>
                        <a:rPr lang="id-ID" sz="1600" b="1" dirty="0" smtClean="0"/>
                        <a:t> Usia :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dirty="0" smtClean="0"/>
                        <a:t>       - </a:t>
                      </a:r>
                      <a:r>
                        <a:rPr lang="id-ID" sz="1600" b="1" dirty="0" smtClean="0"/>
                        <a:t>3 (tiga) tahun sebelum BUP bagi pelaksana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dirty="0" smtClean="0"/>
                        <a:t>       -</a:t>
                      </a:r>
                      <a:r>
                        <a:rPr lang="en-AU" sz="1600" b="1" baseline="0" dirty="0" smtClean="0"/>
                        <a:t> </a:t>
                      </a:r>
                      <a:r>
                        <a:rPr lang="id-ID" sz="1600" b="1" dirty="0" smtClean="0"/>
                        <a:t>2 (dua) tahun sebelum BUP bagi Administrator dan Pengawas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dirty="0" smtClean="0"/>
                        <a:t>       - </a:t>
                      </a:r>
                      <a:r>
                        <a:rPr lang="id-ID" sz="1600" b="1" dirty="0" smtClean="0"/>
                        <a:t>1 </a:t>
                      </a:r>
                      <a:r>
                        <a:rPr lang="id-ID" sz="1600" b="1" baseline="0" dirty="0" smtClean="0"/>
                        <a:t> (satu) tahun sebelum BUP bagi Administrator  yang akan menduduki </a:t>
                      </a:r>
                      <a:endParaRPr lang="en-AU" sz="1600" b="1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AU" sz="1600" b="1" baseline="0" dirty="0" smtClean="0"/>
                        <a:t>          </a:t>
                      </a:r>
                      <a:r>
                        <a:rPr lang="id-ID" sz="1600" b="1" baseline="0" dirty="0" smtClean="0"/>
                        <a:t>JF  Assessor SDM Aparatur Madya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AU" sz="1600" b="1" smtClean="0"/>
                        <a:t>       -</a:t>
                      </a:r>
                      <a:r>
                        <a:rPr lang="en-AU" sz="1600" b="1" baseline="0" smtClean="0"/>
                        <a:t> </a:t>
                      </a:r>
                      <a:r>
                        <a:rPr lang="id-ID" sz="1600" b="1" smtClean="0"/>
                        <a:t>1 </a:t>
                      </a:r>
                      <a:r>
                        <a:rPr lang="id-ID" sz="1600" b="1" baseline="0" smtClean="0"/>
                        <a:t> </a:t>
                      </a:r>
                      <a:r>
                        <a:rPr lang="id-ID" sz="1600" b="1" baseline="0" dirty="0" smtClean="0"/>
                        <a:t>(satu) tahun sebelum BUP bagi pejabat pimpinan tinggi.</a:t>
                      </a:r>
                      <a:endParaRPr lang="id-ID" sz="16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285852" y="457200"/>
            <a:ext cx="6929486" cy="328594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000" b="1" noProof="0" dirty="0" smtClean="0"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Mekanisme Penyesuaian Inpassing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57224" y="1000108"/>
          <a:ext cx="7643866" cy="5000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7954"/>
                <a:gridCol w="5095912"/>
              </a:tblGrid>
              <a:tr h="921174">
                <a:tc>
                  <a:txBody>
                    <a:bodyPr/>
                    <a:lstStyle/>
                    <a:p>
                      <a:pPr algn="ctr"/>
                      <a:endParaRPr lang="en-AU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id-ID" b="1" dirty="0" smtClean="0">
                          <a:solidFill>
                            <a:srgbClr val="000000"/>
                          </a:solidFill>
                        </a:rPr>
                        <a:t>PPK INSTANSI PUSAT / DAERAH</a:t>
                      </a:r>
                      <a:endParaRPr lang="id-ID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AU" sz="2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id-ID" sz="2400" b="1" dirty="0" smtClean="0">
                          <a:solidFill>
                            <a:srgbClr val="FF0000"/>
                          </a:solidFill>
                        </a:rPr>
                        <a:t>KEPALA</a:t>
                      </a:r>
                      <a:r>
                        <a:rPr lang="id-ID" sz="2400" b="1" baseline="0" dirty="0" smtClean="0">
                          <a:solidFill>
                            <a:srgbClr val="FF0000"/>
                          </a:solidFill>
                        </a:rPr>
                        <a:t> BKN</a:t>
                      </a:r>
                      <a:endParaRPr lang="id-ID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</a:tr>
              <a:tr h="4079486">
                <a:tc>
                  <a:txBody>
                    <a:bodyPr/>
                    <a:lstStyle/>
                    <a:p>
                      <a:endParaRPr lang="id-ID" b="1" baseline="0" dirty="0" smtClean="0"/>
                    </a:p>
                    <a:p>
                      <a:endParaRPr lang="id-ID" b="1" baseline="0" dirty="0" smtClean="0"/>
                    </a:p>
                    <a:p>
                      <a:endParaRPr lang="id-ID" b="1" baseline="0" dirty="0" smtClean="0"/>
                    </a:p>
                    <a:p>
                      <a:endParaRPr lang="id-ID" b="1" baseline="0" dirty="0" smtClean="0"/>
                    </a:p>
                    <a:p>
                      <a:endParaRPr lang="id-ID" b="1" baseline="0" dirty="0" smtClean="0"/>
                    </a:p>
                    <a:p>
                      <a:endParaRPr lang="id-ID" b="1" baseline="0" dirty="0" smtClean="0"/>
                    </a:p>
                    <a:p>
                      <a:endParaRPr lang="id-ID" b="1" baseline="0" dirty="0" smtClean="0"/>
                    </a:p>
                    <a:p>
                      <a:endParaRPr lang="id-ID" b="1" baseline="0" dirty="0" smtClean="0"/>
                    </a:p>
                    <a:p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71538" y="2285992"/>
            <a:ext cx="2143140" cy="142192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200" dirty="0" smtClean="0">
                <a:solidFill>
                  <a:srgbClr val="000000"/>
                </a:solidFill>
              </a:rPr>
              <a:t>Menyampaikan usul pertimbangan pengangkatan dalam JF  dgn melampirkan  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d-ID" sz="1200" dirty="0" smtClean="0">
                <a:solidFill>
                  <a:srgbClr val="000000"/>
                </a:solidFill>
              </a:rPr>
              <a:t>FC  SK Pengangkatan CPNS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d-ID" sz="1200" dirty="0" smtClean="0">
                <a:solidFill>
                  <a:srgbClr val="000000"/>
                </a:solidFill>
              </a:rPr>
              <a:t>FC SK Pengangkatan PNS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d-ID" sz="1200" dirty="0" smtClean="0">
                <a:solidFill>
                  <a:srgbClr val="000000"/>
                </a:solidFill>
              </a:rPr>
              <a:t>FC Sertifikat lulus uji </a:t>
            </a:r>
            <a:r>
              <a:rPr lang="en-AU" sz="12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AU" sz="1200" dirty="0" smtClean="0">
                <a:solidFill>
                  <a:srgbClr val="000000"/>
                </a:solidFill>
              </a:rPr>
              <a:t>  </a:t>
            </a:r>
            <a:r>
              <a:rPr lang="id-ID" sz="1200" dirty="0" smtClean="0">
                <a:solidFill>
                  <a:srgbClr val="000000"/>
                </a:solidFill>
              </a:rPr>
              <a:t>kompetensi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id-ID" sz="1200" dirty="0" smtClean="0">
                <a:solidFill>
                  <a:srgbClr val="000000"/>
                </a:solidFill>
              </a:rPr>
              <a:t>FC Nilai prestasi kerja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6182" y="2357430"/>
            <a:ext cx="1500198" cy="923330"/>
          </a:xfrm>
          <a:prstGeom prst="rect">
            <a:avLst/>
          </a:prstGeom>
          <a:solidFill>
            <a:srgbClr val="CC99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200" dirty="0" smtClean="0">
                <a:solidFill>
                  <a:srgbClr val="000000"/>
                </a:solidFill>
              </a:rPr>
              <a:t>Melakukan penilaian administrasi  terhadap dokumen data usulan untuk diangkat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2357430"/>
            <a:ext cx="1214446" cy="1421928"/>
          </a:xfrm>
          <a:prstGeom prst="rect">
            <a:avLst/>
          </a:prstGeom>
          <a:solidFill>
            <a:srgbClr val="00F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200" dirty="0" smtClean="0">
                <a:solidFill>
                  <a:srgbClr val="000000"/>
                </a:solidFill>
              </a:rPr>
              <a:t>Memberikan pertimbangan teknis (Pertek) pengangkatan kepada pimpinan Instansi pengusul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768" y="2357430"/>
            <a:ext cx="1000132" cy="48013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400" dirty="0" smtClean="0">
                <a:solidFill>
                  <a:schemeClr val="bg1"/>
                </a:solidFill>
              </a:rPr>
              <a:t>Tembusan Kakanreg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1538" y="4357694"/>
            <a:ext cx="2143140" cy="867930"/>
          </a:xfrm>
          <a:prstGeom prst="rect">
            <a:avLst/>
          </a:prstGeom>
          <a:solidFill>
            <a:srgbClr val="FF99FF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id-ID" sz="1400" dirty="0" smtClean="0">
                <a:solidFill>
                  <a:srgbClr val="000000"/>
                </a:solidFill>
              </a:rPr>
              <a:t>PPK mengangkat PNS ybs  ke JF dan diberikan angka kredit sesuai Pertek Ka. BKN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14678" y="2643182"/>
            <a:ext cx="571504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86380" y="2643182"/>
            <a:ext cx="285752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86578" y="2571744"/>
            <a:ext cx="357190" cy="158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5643572" y="4286256"/>
            <a:ext cx="1000132" cy="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8" idx="3"/>
          </p:cNvCxnSpPr>
          <p:nvPr/>
        </p:nvCxnSpPr>
        <p:spPr>
          <a:xfrm rot="10800000" flipV="1">
            <a:off x="3214678" y="4786321"/>
            <a:ext cx="2928958" cy="533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0100" y="457200"/>
            <a:ext cx="7358114" cy="757222"/>
          </a:xfrm>
          <a:prstGeom prst="rect">
            <a:avLst/>
          </a:prstGeom>
          <a:solidFill>
            <a:srgbClr val="F59009"/>
          </a:solidFill>
          <a:ln>
            <a:noFill/>
          </a:ln>
        </p:spPr>
        <p:txBody>
          <a:bodyPr vert="horz" lIns="91440" tIns="45720" rIns="91440" bIns="45720" rtlCol="0" anchor="b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Jangka Waktu Uji Kompetensi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Dan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b="1" dirty="0" smtClean="0">
                <a:solidFill>
                  <a:srgbClr val="000000"/>
                </a:solidFill>
                <a:effectLst>
                  <a:outerShdw blurRad="38100" dist="38100" dir="2700000" algn="b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+mj-lt"/>
                <a:ea typeface="+mj-ea"/>
                <a:cs typeface="+mj-cs"/>
              </a:rPr>
              <a:t> Penyesuaian / Inpassing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br" rotWithShape="0">
                  <a:schemeClr val="bg2">
                    <a:lumMod val="50000"/>
                    <a:alpha val="43000"/>
                  </a:scheme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000100" y="1500174"/>
            <a:ext cx="7358114" cy="46434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A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Pelaksanaan Uji Kompetensi </a:t>
            </a:r>
            <a:endParaRPr kumimoji="0" lang="en-A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A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ampai</a:t>
            </a: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lang="en-AU" sz="3200" b="1" dirty="0" err="1" smtClean="0">
                <a:solidFill>
                  <a:schemeClr val="bg1"/>
                </a:solidFill>
              </a:rPr>
              <a:t>engan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 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Juni 2</a:t>
            </a: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018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AU" sz="3200" b="1" dirty="0" smtClean="0">
                <a:solidFill>
                  <a:schemeClr val="bg1"/>
                </a:solidFill>
              </a:rPr>
              <a:t>d</a:t>
            </a: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</a:t>
            </a:r>
            <a:r>
              <a:rPr kumimoji="0" lang="en-AU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A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Masa</a:t>
            </a: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AU" sz="3200" b="1" dirty="0" err="1" smtClean="0">
                <a:solidFill>
                  <a:schemeClr val="bg1"/>
                </a:solidFill>
              </a:rPr>
              <a:t>P</a:t>
            </a:r>
            <a:r>
              <a:rPr kumimoji="0" lang="en-A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engangkatan</a:t>
            </a:r>
            <a:r>
              <a:rPr kumimoji="0" lang="en-A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ampai dengan </a:t>
            </a:r>
            <a:endParaRPr kumimoji="0" lang="en-A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31 Desember 2018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700092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Rencana</a:t>
            </a:r>
            <a:r>
              <a:rPr lang="en-AU" sz="2800" b="1" dirty="0" smtClean="0"/>
              <a:t> Yang </a:t>
            </a:r>
            <a:r>
              <a:rPr lang="en-AU" sz="2800" b="1" dirty="0" err="1" smtClean="0"/>
              <a:t>Akan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Dilakukan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Pusbin</a:t>
            </a:r>
            <a:r>
              <a:rPr lang="en-AU" sz="2800" b="1" dirty="0" smtClean="0"/>
              <a:t>-JFK</a:t>
            </a:r>
          </a:p>
        </p:txBody>
      </p:sp>
      <p:sp>
        <p:nvSpPr>
          <p:cNvPr id="3" name="Oval 2"/>
          <p:cNvSpPr/>
          <p:nvPr/>
        </p:nvSpPr>
        <p:spPr>
          <a:xfrm>
            <a:off x="3643306" y="1500174"/>
            <a:ext cx="2071702" cy="1857388"/>
          </a:xfrm>
          <a:prstGeom prst="ellips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oftRound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SERTIFIKASI PROFESI</a:t>
            </a:r>
          </a:p>
          <a:p>
            <a:pPr algn="ctr"/>
            <a:r>
              <a:rPr lang="en-AU" sz="900" b="1" dirty="0" smtClean="0"/>
              <a:t>(</a:t>
            </a:r>
            <a:r>
              <a:rPr lang="en-AU" sz="900" b="1" dirty="0" err="1" smtClean="0"/>
              <a:t>Perka</a:t>
            </a:r>
            <a:r>
              <a:rPr lang="en-AU" sz="900" b="1" dirty="0" smtClean="0"/>
              <a:t> BKN No. 16/2015)</a:t>
            </a:r>
            <a:endParaRPr lang="en-AU" sz="9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357430"/>
            <a:ext cx="2857520" cy="10895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i-FI" sz="1200" b="1" i="1" kern="0" dirty="0">
                <a:solidFill>
                  <a:srgbClr val="002060"/>
                </a:solidFill>
              </a:rPr>
              <a:t>Adalah</a:t>
            </a:r>
            <a:r>
              <a:rPr lang="fi-FI" sz="1200" b="1" kern="0" dirty="0">
                <a:solidFill>
                  <a:srgbClr val="002060"/>
                </a:solidFill>
              </a:rPr>
              <a:t> </a:t>
            </a:r>
            <a:r>
              <a:rPr lang="fi-FI" sz="1200" b="1" kern="0" dirty="0" smtClean="0">
                <a:solidFill>
                  <a:srgbClr val="002060"/>
                </a:solidFill>
              </a:rPr>
              <a:t> bukti  pengakuan </a:t>
            </a:r>
            <a:r>
              <a:rPr lang="fi-FI" sz="1200" b="1" kern="0" dirty="0">
                <a:solidFill>
                  <a:srgbClr val="002060"/>
                </a:solidFill>
              </a:rPr>
              <a:t>tertulis </a:t>
            </a:r>
            <a:r>
              <a:rPr lang="fi-FI" sz="1200" b="1" kern="0" dirty="0" smtClean="0">
                <a:solidFill>
                  <a:srgbClr val="002060"/>
                </a:solidFill>
              </a:rPr>
              <a:t> atas  penguasaan </a:t>
            </a:r>
            <a:r>
              <a:rPr lang="fi-FI" sz="1200" b="1" kern="0" dirty="0">
                <a:solidFill>
                  <a:srgbClr val="002060"/>
                </a:solidFill>
              </a:rPr>
              <a:t>kompetensi </a:t>
            </a:r>
            <a:r>
              <a:rPr lang="fi-FI" sz="1200" b="1" kern="0" dirty="0" smtClean="0">
                <a:solidFill>
                  <a:srgbClr val="002060"/>
                </a:solidFill>
              </a:rPr>
              <a:t>kerja</a:t>
            </a:r>
            <a:r>
              <a:rPr lang="fi-FI" sz="1200" b="1" kern="0" dirty="0">
                <a:solidFill>
                  <a:srgbClr val="002060"/>
                </a:solidFill>
              </a:rPr>
              <a:t>, </a:t>
            </a:r>
            <a:r>
              <a:rPr lang="fi-FI" sz="1200" b="1" kern="0" dirty="0" smtClean="0">
                <a:solidFill>
                  <a:srgbClr val="002060"/>
                </a:solidFill>
              </a:rPr>
              <a:t>yang </a:t>
            </a:r>
            <a:r>
              <a:rPr lang="fi-FI" sz="1200" b="1" kern="0" dirty="0">
                <a:solidFill>
                  <a:srgbClr val="002060"/>
                </a:solidFill>
              </a:rPr>
              <a:t>diberikan </a:t>
            </a:r>
            <a:r>
              <a:rPr lang="fi-FI" sz="1200" b="1" kern="0" dirty="0" smtClean="0">
                <a:solidFill>
                  <a:srgbClr val="002060"/>
                </a:solidFill>
              </a:rPr>
              <a:t>oleh Badan </a:t>
            </a:r>
            <a:r>
              <a:rPr lang="fi-FI" sz="1200" b="1" kern="0" dirty="0">
                <a:solidFill>
                  <a:srgbClr val="002060"/>
                </a:solidFill>
              </a:rPr>
              <a:t>Kepegawaian </a:t>
            </a:r>
            <a:r>
              <a:rPr lang="fi-FI" sz="1200" b="1" kern="0" dirty="0" smtClean="0">
                <a:solidFill>
                  <a:srgbClr val="002060"/>
                </a:solidFill>
              </a:rPr>
              <a:t>Negara c.q</a:t>
            </a:r>
            <a:r>
              <a:rPr lang="fi-FI" sz="1200" b="1" kern="0" dirty="0">
                <a:solidFill>
                  <a:srgbClr val="002060"/>
                </a:solidFill>
              </a:rPr>
              <a:t>. </a:t>
            </a:r>
            <a:r>
              <a:rPr lang="id-ID" sz="1200" b="1" kern="0" dirty="0" smtClean="0">
                <a:solidFill>
                  <a:srgbClr val="002060"/>
                </a:solidFill>
              </a:rPr>
              <a:t>Pusat</a:t>
            </a:r>
            <a:r>
              <a:rPr lang="fi-FI" sz="1200" b="1" kern="0" dirty="0" smtClean="0">
                <a:solidFill>
                  <a:srgbClr val="002060"/>
                </a:solidFill>
              </a:rPr>
              <a:t> Pembinaan Jabatan </a:t>
            </a:r>
            <a:r>
              <a:rPr lang="id-ID" sz="1200" b="1" kern="0" dirty="0" smtClean="0">
                <a:solidFill>
                  <a:srgbClr val="002060"/>
                </a:solidFill>
              </a:rPr>
              <a:t>Fungsional</a:t>
            </a:r>
            <a:r>
              <a:rPr lang="fi-FI" sz="1200" b="1" kern="0" dirty="0" smtClean="0">
                <a:solidFill>
                  <a:srgbClr val="002060"/>
                </a:solidFill>
              </a:rPr>
              <a:t> Kepegawaian selaku Lembaga Sertifikasi </a:t>
            </a:r>
            <a:r>
              <a:rPr lang="fi-FI" sz="1200" b="1" kern="0" dirty="0">
                <a:solidFill>
                  <a:srgbClr val="002060"/>
                </a:solidFill>
              </a:rPr>
              <a:t>Profesi Analis </a:t>
            </a:r>
            <a:r>
              <a:rPr lang="fi-FI" sz="1200" b="1" kern="0" dirty="0" smtClean="0">
                <a:solidFill>
                  <a:srgbClr val="002060"/>
                </a:solidFill>
              </a:rPr>
              <a:t>Kepegawaian </a:t>
            </a:r>
            <a:endParaRPr lang="fi-FI" sz="1200" b="1" kern="0" dirty="0">
              <a:solidFill>
                <a:srgbClr val="002060"/>
              </a:solidFill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928662" y="3643314"/>
            <a:ext cx="1285884" cy="2357454"/>
          </a:xfrm>
          <a:prstGeom prst="rightArrow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err="1" smtClean="0"/>
              <a:t>Melalui</a:t>
            </a:r>
            <a:r>
              <a:rPr lang="en-AU" sz="1400" dirty="0" smtClean="0"/>
              <a:t> </a:t>
            </a:r>
            <a:r>
              <a:rPr lang="en-AU" sz="1400" dirty="0" err="1" smtClean="0"/>
              <a:t>Proses</a:t>
            </a:r>
            <a:endParaRPr lang="en-AU" sz="14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285984" y="4143380"/>
          <a:ext cx="5334016" cy="1317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28860" y="5500702"/>
            <a:ext cx="142876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dirty="0"/>
              <a:t>±</a:t>
            </a:r>
            <a:r>
              <a:rPr lang="en-AU" dirty="0" smtClean="0"/>
              <a:t>40 JP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4214810" y="5429264"/>
            <a:ext cx="1500198" cy="7848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200" b="1" dirty="0" err="1" smtClean="0"/>
              <a:t>Kompetensi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Umum</a:t>
            </a:r>
            <a:endParaRPr lang="en-AU" sz="1200" b="1" dirty="0"/>
          </a:p>
          <a:p>
            <a:pPr>
              <a:buFont typeface="Arial" pitchFamily="34" charset="0"/>
              <a:buChar char="•"/>
            </a:pPr>
            <a:r>
              <a:rPr lang="en-AU" sz="1200" b="1" dirty="0" err="1" smtClean="0"/>
              <a:t>Kompetensi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Inti</a:t>
            </a:r>
            <a:endParaRPr lang="en-AU" sz="1200" b="1" dirty="0"/>
          </a:p>
          <a:p>
            <a:pPr>
              <a:buFont typeface="Arial" pitchFamily="34" charset="0"/>
              <a:buChar char="•"/>
            </a:pPr>
            <a:r>
              <a:rPr lang="en-AU" sz="1200" b="1" dirty="0" err="1" smtClean="0"/>
              <a:t>Kompetensi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Pilihan</a:t>
            </a:r>
            <a:endParaRPr lang="en-AU" sz="1200" b="1" dirty="0" smtClean="0"/>
          </a:p>
          <a:p>
            <a:pPr algn="ctr"/>
            <a:r>
              <a:rPr lang="en-AU" sz="900" b="1" dirty="0" smtClean="0"/>
              <a:t>(</a:t>
            </a:r>
            <a:r>
              <a:rPr lang="en-AU" sz="900" b="1" dirty="0" err="1" smtClean="0"/>
              <a:t>Perka</a:t>
            </a:r>
            <a:r>
              <a:rPr lang="en-AU" sz="900" b="1" dirty="0" smtClean="0"/>
              <a:t> BKN No. 20/2012)</a:t>
            </a:r>
            <a:endParaRPr lang="en-AU" sz="9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00760" y="5429264"/>
            <a:ext cx="185738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1200" b="1" dirty="0" err="1" smtClean="0"/>
              <a:t>Bukti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Tertulis</a:t>
            </a:r>
            <a:r>
              <a:rPr lang="en-AU" sz="1200" b="1" dirty="0" smtClean="0"/>
              <a:t> (</a:t>
            </a:r>
            <a:r>
              <a:rPr lang="en-AU" sz="1200" b="1" dirty="0" err="1" smtClean="0"/>
              <a:t>Kompeten</a:t>
            </a:r>
            <a:r>
              <a:rPr lang="en-AU" sz="1200" b="1" dirty="0" smtClean="0"/>
              <a:t>)</a:t>
            </a:r>
            <a:endParaRPr lang="en-AU" sz="1200" b="1" dirty="0"/>
          </a:p>
          <a:p>
            <a:pPr>
              <a:buFont typeface="Arial" pitchFamily="34" charset="0"/>
              <a:buChar char="•"/>
            </a:pPr>
            <a:r>
              <a:rPr lang="en-AU" sz="1200" b="1" dirty="0" err="1" smtClean="0"/>
              <a:t>Dapat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digunakan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untuk</a:t>
            </a:r>
            <a:r>
              <a:rPr lang="en-AU" sz="1200" b="1" dirty="0" smtClean="0"/>
              <a:t> </a:t>
            </a:r>
          </a:p>
          <a:p>
            <a:r>
              <a:rPr lang="en-AU" sz="1200" b="1" dirty="0" smtClean="0"/>
              <a:t>  </a:t>
            </a:r>
            <a:r>
              <a:rPr lang="en-AU" sz="1200" b="1" dirty="0" err="1" smtClean="0"/>
              <a:t>kenaikan</a:t>
            </a:r>
            <a:r>
              <a:rPr lang="en-AU" sz="1200" b="1" dirty="0" smtClean="0"/>
              <a:t> </a:t>
            </a:r>
            <a:r>
              <a:rPr lang="en-AU" sz="1200" b="1" dirty="0" err="1" smtClean="0"/>
              <a:t>jenjang</a:t>
            </a:r>
            <a:endParaRPr lang="en-AU" sz="1200" b="1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857488" y="528638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4750595" y="525066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6608777" y="5250669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rved Right Arrow 23"/>
          <p:cNvSpPr/>
          <p:nvPr/>
        </p:nvSpPr>
        <p:spPr>
          <a:xfrm rot="3861554">
            <a:off x="2761711" y="877338"/>
            <a:ext cx="588345" cy="1633529"/>
          </a:xfrm>
          <a:prstGeom prst="curved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5" name="Explosion 1 24"/>
          <p:cNvSpPr/>
          <p:nvPr/>
        </p:nvSpPr>
        <p:spPr>
          <a:xfrm>
            <a:off x="7072330" y="2643182"/>
            <a:ext cx="1928826" cy="1928826"/>
          </a:xfrm>
          <a:prstGeom prst="irregularSeal1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Tunjangan</a:t>
            </a:r>
            <a:r>
              <a:rPr lang="en-A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AU" sz="1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Profesi</a:t>
            </a:r>
            <a:r>
              <a:rPr lang="en-A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???</a:t>
            </a:r>
            <a:endParaRPr lang="en-A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Curved Right Arrow 25"/>
          <p:cNvSpPr/>
          <p:nvPr/>
        </p:nvSpPr>
        <p:spPr>
          <a:xfrm rot="13850330">
            <a:off x="8075826" y="4232677"/>
            <a:ext cx="450271" cy="1070761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Tugas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Fungsi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Pusbin</a:t>
            </a:r>
            <a:r>
              <a:rPr lang="en-AU" sz="2800" b="1" dirty="0" smtClean="0"/>
              <a:t>-JFK</a:t>
            </a:r>
            <a:endParaRPr lang="en-A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428736"/>
            <a:ext cx="78581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err="1" smtClean="0"/>
              <a:t>Tugas</a:t>
            </a:r>
            <a:r>
              <a:rPr lang="en-AU" b="1" dirty="0" smtClean="0"/>
              <a:t> :</a:t>
            </a:r>
          </a:p>
          <a:p>
            <a:endParaRPr lang="en-AU" dirty="0" smtClean="0"/>
          </a:p>
          <a:p>
            <a:pPr algn="just"/>
            <a:r>
              <a:rPr lang="en-AU" dirty="0" err="1" smtClean="0"/>
              <a:t>Melaksanakan</a:t>
            </a:r>
            <a:r>
              <a:rPr lang="en-AU" dirty="0" smtClean="0"/>
              <a:t> </a:t>
            </a:r>
            <a:r>
              <a:rPr lang="en-AU" dirty="0" err="1" smtClean="0"/>
              <a:t>penyiapan</a:t>
            </a:r>
            <a:r>
              <a:rPr lang="en-AU" dirty="0" smtClean="0"/>
              <a:t> </a:t>
            </a:r>
            <a:r>
              <a:rPr lang="en-AU" dirty="0" err="1" smtClean="0"/>
              <a:t>bahan</a:t>
            </a:r>
            <a:r>
              <a:rPr lang="en-AU" dirty="0" smtClean="0"/>
              <a:t> </a:t>
            </a:r>
            <a:r>
              <a:rPr lang="en-AU" dirty="0" err="1" smtClean="0"/>
              <a:t>perumusan</a:t>
            </a:r>
            <a:r>
              <a:rPr lang="en-AU" dirty="0" smtClean="0"/>
              <a:t> </a:t>
            </a:r>
            <a:r>
              <a:rPr lang="en-AU" dirty="0" err="1" smtClean="0"/>
              <a:t>kebijakan</a:t>
            </a:r>
            <a:r>
              <a:rPr lang="en-AU" dirty="0" smtClean="0"/>
              <a:t> </a:t>
            </a:r>
            <a:r>
              <a:rPr lang="en-AU" dirty="0" err="1" smtClean="0"/>
              <a:t>di</a:t>
            </a:r>
            <a:r>
              <a:rPr lang="en-AU" dirty="0" smtClean="0"/>
              <a:t> </a:t>
            </a:r>
            <a:r>
              <a:rPr lang="en-AU" dirty="0" err="1" smtClean="0"/>
              <a:t>bidang</a:t>
            </a:r>
            <a:r>
              <a:rPr lang="en-AU" dirty="0" smtClean="0"/>
              <a:t> </a:t>
            </a:r>
            <a:r>
              <a:rPr lang="en-AU" dirty="0" err="1" smtClean="0"/>
              <a:t>pembinaan</a:t>
            </a:r>
            <a:r>
              <a:rPr lang="en-AU" dirty="0" smtClean="0"/>
              <a:t> </a:t>
            </a:r>
            <a:r>
              <a:rPr lang="en-AU" dirty="0" err="1" smtClean="0"/>
              <a:t>jabatan</a:t>
            </a:r>
            <a:r>
              <a:rPr lang="en-AU" dirty="0" smtClean="0"/>
              <a:t> </a:t>
            </a:r>
            <a:r>
              <a:rPr lang="en-AU" dirty="0" err="1" smtClean="0"/>
              <a:t>fungsional</a:t>
            </a:r>
            <a:r>
              <a:rPr lang="en-AU" dirty="0" smtClean="0"/>
              <a:t> </a:t>
            </a:r>
            <a:r>
              <a:rPr lang="en-AU" dirty="0" err="1" smtClean="0"/>
              <a:t>kepegawaian</a:t>
            </a:r>
            <a:r>
              <a:rPr lang="en-AU" dirty="0" smtClean="0"/>
              <a:t> (JFK)</a:t>
            </a:r>
          </a:p>
          <a:p>
            <a:pPr algn="just"/>
            <a:endParaRPr lang="en-AU" dirty="0" smtClean="0"/>
          </a:p>
          <a:p>
            <a:pPr algn="just"/>
            <a:r>
              <a:rPr lang="en-AU" b="1" dirty="0" err="1" smtClean="0"/>
              <a:t>Fungsi</a:t>
            </a:r>
            <a:r>
              <a:rPr lang="en-AU" b="1" dirty="0" smtClean="0"/>
              <a:t> :</a:t>
            </a:r>
          </a:p>
          <a:p>
            <a:pPr algn="just"/>
            <a:endParaRPr lang="en-AU" dirty="0" smtClean="0"/>
          </a:p>
          <a:p>
            <a:pPr marL="355600" indent="-355600" algn="just">
              <a:buAutoNum type="arabicPeriod"/>
            </a:pPr>
            <a:r>
              <a:rPr lang="en-AU" dirty="0" err="1" smtClean="0"/>
              <a:t>Pelaksanaan</a:t>
            </a:r>
            <a:r>
              <a:rPr lang="en-AU" dirty="0" smtClean="0"/>
              <a:t> </a:t>
            </a:r>
            <a:r>
              <a:rPr lang="en-AU" dirty="0" err="1" smtClean="0"/>
              <a:t>penyiapan</a:t>
            </a:r>
            <a:r>
              <a:rPr lang="en-AU" dirty="0" smtClean="0"/>
              <a:t> </a:t>
            </a:r>
            <a:r>
              <a:rPr lang="en-AU" dirty="0" err="1" smtClean="0"/>
              <a:t>bahan</a:t>
            </a:r>
            <a:r>
              <a:rPr lang="en-AU" dirty="0" smtClean="0"/>
              <a:t> </a:t>
            </a:r>
            <a:r>
              <a:rPr lang="en-AU" dirty="0" err="1" smtClean="0"/>
              <a:t>perencanaan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pertimbangan</a:t>
            </a:r>
            <a:r>
              <a:rPr lang="en-AU" dirty="0" smtClean="0"/>
              <a:t> </a:t>
            </a:r>
            <a:r>
              <a:rPr lang="en-AU" dirty="0" err="1" smtClean="0"/>
              <a:t>pengangkatan</a:t>
            </a:r>
            <a:r>
              <a:rPr lang="en-AU" dirty="0" smtClean="0"/>
              <a:t> JFK;</a:t>
            </a:r>
          </a:p>
          <a:p>
            <a:pPr marL="355600" indent="-355600" algn="just">
              <a:buAutoNum type="arabicPeriod"/>
            </a:pPr>
            <a:r>
              <a:rPr lang="en-AU" dirty="0" err="1" smtClean="0"/>
              <a:t>Pelaksanaan</a:t>
            </a:r>
            <a:r>
              <a:rPr lang="en-AU" dirty="0" smtClean="0"/>
              <a:t> </a:t>
            </a:r>
            <a:r>
              <a:rPr lang="en-AU" dirty="0" err="1" smtClean="0"/>
              <a:t>sertifikasi</a:t>
            </a:r>
            <a:r>
              <a:rPr lang="en-AU" dirty="0" smtClean="0"/>
              <a:t>, </a:t>
            </a:r>
            <a:r>
              <a:rPr lang="en-AU" dirty="0" err="1" smtClean="0"/>
              <a:t>akreditasi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pemberdayaan</a:t>
            </a:r>
            <a:r>
              <a:rPr lang="en-AU" dirty="0" smtClean="0"/>
              <a:t> JFK;</a:t>
            </a:r>
          </a:p>
          <a:p>
            <a:pPr marL="355600" indent="-355600" algn="just">
              <a:buAutoNum type="arabicPeriod"/>
            </a:pPr>
            <a:r>
              <a:rPr lang="en-AU" dirty="0" err="1" smtClean="0"/>
              <a:t>Pelaksanaan</a:t>
            </a:r>
            <a:r>
              <a:rPr lang="en-AU" dirty="0" smtClean="0"/>
              <a:t> </a:t>
            </a:r>
            <a:r>
              <a:rPr lang="en-AU" dirty="0" err="1" smtClean="0"/>
              <a:t>penyiapan</a:t>
            </a:r>
            <a:r>
              <a:rPr lang="en-AU" dirty="0" smtClean="0"/>
              <a:t> </a:t>
            </a:r>
            <a:r>
              <a:rPr lang="en-AU" dirty="0" err="1" smtClean="0"/>
              <a:t>penilaian</a:t>
            </a:r>
            <a:r>
              <a:rPr lang="en-AU" dirty="0" smtClean="0"/>
              <a:t>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 err="1" smtClean="0"/>
              <a:t>penetapan</a:t>
            </a:r>
            <a:r>
              <a:rPr lang="en-AU" dirty="0" smtClean="0"/>
              <a:t> </a:t>
            </a:r>
            <a:r>
              <a:rPr lang="en-AU" dirty="0" err="1" smtClean="0"/>
              <a:t>angka</a:t>
            </a:r>
            <a:r>
              <a:rPr lang="en-AU" dirty="0" smtClean="0"/>
              <a:t> </a:t>
            </a:r>
            <a:r>
              <a:rPr lang="en-AU" dirty="0" err="1" smtClean="0"/>
              <a:t>kredit</a:t>
            </a:r>
            <a:r>
              <a:rPr lang="en-AU" dirty="0" smtClean="0"/>
              <a:t> JFK yang </a:t>
            </a:r>
            <a:r>
              <a:rPr lang="en-AU" dirty="0" err="1" smtClean="0"/>
              <a:t>menjadi</a:t>
            </a:r>
            <a:r>
              <a:rPr lang="en-AU" dirty="0" smtClean="0"/>
              <a:t> </a:t>
            </a:r>
            <a:r>
              <a:rPr lang="en-AU" dirty="0" err="1" smtClean="0"/>
              <a:t>kewenangan</a:t>
            </a:r>
            <a:r>
              <a:rPr lang="en-AU" dirty="0" smtClean="0"/>
              <a:t> </a:t>
            </a:r>
            <a:r>
              <a:rPr lang="en-AU" dirty="0" err="1" smtClean="0"/>
              <a:t>Instansi</a:t>
            </a:r>
            <a:r>
              <a:rPr lang="en-AU" dirty="0" smtClean="0"/>
              <a:t> </a:t>
            </a:r>
            <a:r>
              <a:rPr lang="en-AU" dirty="0" err="1" smtClean="0"/>
              <a:t>Pembina</a:t>
            </a:r>
            <a:r>
              <a:rPr lang="en-AU" dirty="0" smtClean="0"/>
              <a:t>; </a:t>
            </a:r>
          </a:p>
          <a:p>
            <a:pPr marL="355600" indent="-355600" algn="just">
              <a:buAutoNum type="arabicPeriod"/>
            </a:pPr>
            <a:r>
              <a:rPr lang="en-AU" dirty="0" err="1" smtClean="0"/>
              <a:t>Fasilitasi</a:t>
            </a:r>
            <a:r>
              <a:rPr lang="en-AU" dirty="0" smtClean="0"/>
              <a:t> </a:t>
            </a:r>
            <a:r>
              <a:rPr lang="en-AU" dirty="0" err="1" smtClean="0"/>
              <a:t>pelaksanaan</a:t>
            </a:r>
            <a:r>
              <a:rPr lang="en-AU" dirty="0" smtClean="0"/>
              <a:t> JFK; </a:t>
            </a:r>
            <a:r>
              <a:rPr lang="en-AU" dirty="0" err="1" smtClean="0"/>
              <a:t>dan</a:t>
            </a:r>
            <a:endParaRPr lang="en-AU" dirty="0" smtClean="0"/>
          </a:p>
          <a:p>
            <a:pPr marL="355600" indent="-355600" algn="just">
              <a:buAutoNum type="arabicPeriod"/>
            </a:pPr>
            <a:r>
              <a:rPr lang="en-AU" dirty="0" err="1" smtClean="0"/>
              <a:t>Pelaksanaan</a:t>
            </a:r>
            <a:r>
              <a:rPr lang="en-AU" dirty="0" smtClean="0"/>
              <a:t> </a:t>
            </a:r>
            <a:r>
              <a:rPr lang="en-AU" dirty="0" err="1" smtClean="0"/>
              <a:t>pelayanan</a:t>
            </a:r>
            <a:r>
              <a:rPr lang="en-AU" dirty="0" smtClean="0"/>
              <a:t> </a:t>
            </a:r>
            <a:r>
              <a:rPr lang="en-AU" dirty="0" err="1" smtClean="0"/>
              <a:t>administrasi</a:t>
            </a:r>
            <a:r>
              <a:rPr lang="en-AU" dirty="0" smtClean="0"/>
              <a:t> </a:t>
            </a:r>
            <a:r>
              <a:rPr lang="en-AU" dirty="0" err="1" smtClean="0"/>
              <a:t>pusat</a:t>
            </a:r>
            <a:r>
              <a:rPr lang="en-AU" dirty="0" smtClean="0"/>
              <a:t>.</a:t>
            </a:r>
          </a:p>
          <a:p>
            <a:pPr marL="355600" indent="-355600" algn="just">
              <a:buAutoNum type="arabicPeriod"/>
            </a:pPr>
            <a:endParaRPr lang="en-A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643050"/>
            <a:ext cx="5715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 CHRISTY" pitchFamily="2" charset="0"/>
              </a:rPr>
              <a:t>Sekian</a:t>
            </a:r>
            <a:r>
              <a:rPr lang="en-AU" sz="7200" dirty="0" smtClean="0">
                <a:latin typeface="AR CHRISTY" pitchFamily="2" charset="0"/>
              </a:rPr>
              <a:t> </a:t>
            </a:r>
          </a:p>
          <a:p>
            <a:pPr algn="ctr"/>
            <a:r>
              <a:rPr lang="en-AU" sz="7200" dirty="0" err="1" smtClean="0">
                <a:latin typeface="AR CHRISTY" pitchFamily="2" charset="0"/>
              </a:rPr>
              <a:t>dan</a:t>
            </a:r>
            <a:r>
              <a:rPr lang="en-AU" sz="7200" dirty="0" smtClean="0">
                <a:latin typeface="AR CHRISTY" pitchFamily="2" charset="0"/>
              </a:rPr>
              <a:t> </a:t>
            </a:r>
          </a:p>
          <a:p>
            <a:pPr algn="ctr"/>
            <a:r>
              <a:rPr lang="en-AU" sz="7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 CHRISTY" pitchFamily="2" charset="0"/>
              </a:rPr>
              <a:t>Terima</a:t>
            </a:r>
            <a:r>
              <a:rPr lang="en-AU" sz="7200" dirty="0" smtClean="0">
                <a:latin typeface="AR CHRISTY" pitchFamily="2" charset="0"/>
              </a:rPr>
              <a:t> </a:t>
            </a:r>
            <a:r>
              <a:rPr lang="en-AU" sz="7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 CHRISTY" pitchFamily="2" charset="0"/>
              </a:rPr>
              <a:t>Kasih</a:t>
            </a:r>
            <a:endParaRPr lang="en-AU" sz="7200" dirty="0">
              <a:latin typeface="AR CHRISTY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Dasar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Hukum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Implementasi</a:t>
            </a:r>
            <a:endParaRPr lang="en-A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1643050"/>
            <a:ext cx="77867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AU" sz="2400" dirty="0" smtClean="0"/>
              <a:t>UU No. 5 </a:t>
            </a:r>
            <a:r>
              <a:rPr lang="en-AU" sz="2400" dirty="0" err="1" smtClean="0"/>
              <a:t>Tahun</a:t>
            </a:r>
            <a:r>
              <a:rPr lang="en-AU" sz="2400" dirty="0" smtClean="0"/>
              <a:t> 2014 </a:t>
            </a:r>
            <a:r>
              <a:rPr lang="en-AU" sz="2400" dirty="0" err="1"/>
              <a:t>t</a:t>
            </a:r>
            <a:r>
              <a:rPr lang="en-AU" sz="2400" dirty="0" err="1" smtClean="0"/>
              <a:t>entang</a:t>
            </a:r>
            <a:r>
              <a:rPr lang="en-AU" sz="2400" dirty="0" smtClean="0"/>
              <a:t> </a:t>
            </a:r>
            <a:r>
              <a:rPr lang="en-AU" sz="2400" dirty="0" err="1" smtClean="0"/>
              <a:t>Aparatur</a:t>
            </a:r>
            <a:r>
              <a:rPr lang="en-AU" sz="2400" dirty="0" smtClean="0"/>
              <a:t> </a:t>
            </a:r>
            <a:r>
              <a:rPr lang="en-AU" sz="2400" dirty="0" err="1" smtClean="0"/>
              <a:t>Sipil</a:t>
            </a:r>
            <a:r>
              <a:rPr lang="en-AU" sz="2400" dirty="0" smtClean="0"/>
              <a:t> Negara;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dirty="0" smtClean="0"/>
              <a:t>PP No. 11 </a:t>
            </a:r>
            <a:r>
              <a:rPr lang="en-AU" sz="2400" dirty="0" err="1" smtClean="0"/>
              <a:t>Tahun</a:t>
            </a:r>
            <a:r>
              <a:rPr lang="en-AU" sz="2400" dirty="0" smtClean="0"/>
              <a:t> 2017 </a:t>
            </a:r>
            <a:r>
              <a:rPr lang="en-AU" sz="2400" dirty="0" err="1"/>
              <a:t>t</a:t>
            </a:r>
            <a:r>
              <a:rPr lang="en-AU" sz="2400" dirty="0" err="1" smtClean="0"/>
              <a:t>entang</a:t>
            </a:r>
            <a:r>
              <a:rPr lang="en-AU" sz="2400" dirty="0" smtClean="0"/>
              <a:t> </a:t>
            </a:r>
            <a:r>
              <a:rPr lang="en-AU" sz="2400" dirty="0" err="1" smtClean="0"/>
              <a:t>Manajemen</a:t>
            </a:r>
            <a:r>
              <a:rPr lang="en-AU" sz="2400" dirty="0" smtClean="0"/>
              <a:t> </a:t>
            </a:r>
            <a:r>
              <a:rPr lang="en-AU" sz="2400" dirty="0" err="1" smtClean="0"/>
              <a:t>Pegawai</a:t>
            </a:r>
            <a:r>
              <a:rPr lang="en-AU" sz="2400" dirty="0" smtClean="0"/>
              <a:t> </a:t>
            </a:r>
            <a:r>
              <a:rPr lang="en-AU" sz="2400" dirty="0" err="1" smtClean="0"/>
              <a:t>Negeri</a:t>
            </a:r>
            <a:r>
              <a:rPr lang="en-AU" sz="2400" dirty="0" smtClean="0"/>
              <a:t> </a:t>
            </a:r>
            <a:r>
              <a:rPr lang="en-AU" sz="2400" dirty="0" err="1" smtClean="0"/>
              <a:t>Sipil</a:t>
            </a:r>
            <a:r>
              <a:rPr lang="en-AU" sz="2400" dirty="0" smtClean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dirty="0" err="1" smtClean="0"/>
              <a:t>Permenpan</a:t>
            </a:r>
            <a:r>
              <a:rPr lang="en-AU" sz="2400" dirty="0" smtClean="0"/>
              <a:t> No. PER/36/M.PAN/11/2006 </a:t>
            </a:r>
            <a:r>
              <a:rPr lang="en-AU" sz="2400" dirty="0" err="1" smtClean="0"/>
              <a:t>jo</a:t>
            </a:r>
            <a:r>
              <a:rPr lang="en-AU" sz="2400" dirty="0" smtClean="0"/>
              <a:t> </a:t>
            </a:r>
            <a:r>
              <a:rPr lang="en-AU" sz="2400" dirty="0" err="1" smtClean="0"/>
              <a:t>Permenpan</a:t>
            </a:r>
            <a:r>
              <a:rPr lang="en-AU" sz="2400" dirty="0" smtClean="0"/>
              <a:t>  </a:t>
            </a:r>
          </a:p>
          <a:p>
            <a:pPr marL="342900" indent="-342900" algn="just"/>
            <a:r>
              <a:rPr lang="en-AU" sz="2400" dirty="0" smtClean="0"/>
              <a:t>	No. PER/14/M.PAN/06/2008 </a:t>
            </a:r>
            <a:r>
              <a:rPr lang="en-AU" sz="2400" dirty="0" err="1" smtClean="0"/>
              <a:t>tentang</a:t>
            </a:r>
            <a:r>
              <a:rPr lang="en-AU" sz="2400" dirty="0" smtClean="0"/>
              <a:t> </a:t>
            </a:r>
            <a:r>
              <a:rPr lang="en-AU" sz="2400" dirty="0" err="1" smtClean="0"/>
              <a:t>Jabatan</a:t>
            </a:r>
            <a:r>
              <a:rPr lang="en-AU" sz="2400" dirty="0" smtClean="0"/>
              <a:t> </a:t>
            </a:r>
            <a:r>
              <a:rPr lang="en-AU" sz="2400" dirty="0" err="1" smtClean="0"/>
              <a:t>Fungsional</a:t>
            </a:r>
            <a:r>
              <a:rPr lang="en-AU" sz="2400" dirty="0" smtClean="0"/>
              <a:t> </a:t>
            </a:r>
            <a:r>
              <a:rPr lang="en-AU" sz="2400" dirty="0" err="1" smtClean="0"/>
              <a:t>Analis</a:t>
            </a:r>
            <a:r>
              <a:rPr lang="en-AU" sz="2400" dirty="0" smtClean="0"/>
              <a:t> </a:t>
            </a:r>
            <a:r>
              <a:rPr lang="en-AU" sz="2400" dirty="0" err="1" smtClean="0"/>
              <a:t>Kepegawaian</a:t>
            </a:r>
            <a:r>
              <a:rPr lang="en-AU" sz="2400" dirty="0" smtClean="0"/>
              <a:t> </a:t>
            </a:r>
            <a:r>
              <a:rPr lang="en-AU" sz="2400" dirty="0" err="1" smtClean="0"/>
              <a:t>dan</a:t>
            </a:r>
            <a:r>
              <a:rPr lang="en-AU" sz="2400" dirty="0" smtClean="0"/>
              <a:t> </a:t>
            </a:r>
            <a:r>
              <a:rPr lang="en-AU" sz="2400" dirty="0" err="1" smtClean="0"/>
              <a:t>Angka</a:t>
            </a:r>
            <a:r>
              <a:rPr lang="en-AU" sz="2400" dirty="0" smtClean="0"/>
              <a:t> </a:t>
            </a:r>
            <a:r>
              <a:rPr lang="en-AU" sz="2400" dirty="0" err="1" smtClean="0"/>
              <a:t>Kreditnya</a:t>
            </a:r>
            <a:r>
              <a:rPr lang="en-AU" sz="2400" dirty="0" smtClean="0"/>
              <a:t>;</a:t>
            </a:r>
          </a:p>
          <a:p>
            <a:pPr marL="342900" indent="-342900" algn="just"/>
            <a:r>
              <a:rPr lang="en-AU" sz="2400" dirty="0" smtClean="0"/>
              <a:t>4.	</a:t>
            </a:r>
            <a:r>
              <a:rPr lang="en-AU" sz="2400" dirty="0" err="1" smtClean="0"/>
              <a:t>Permenpan</a:t>
            </a:r>
            <a:r>
              <a:rPr lang="en-AU" sz="2400" dirty="0" smtClean="0"/>
              <a:t>-RB No. 40 </a:t>
            </a:r>
            <a:r>
              <a:rPr lang="en-AU" sz="2400" dirty="0" err="1" smtClean="0"/>
              <a:t>Tahun</a:t>
            </a:r>
            <a:r>
              <a:rPr lang="en-AU" sz="2400" dirty="0" smtClean="0"/>
              <a:t> 2012 </a:t>
            </a:r>
            <a:r>
              <a:rPr lang="en-AU" sz="2400" dirty="0" err="1" smtClean="0"/>
              <a:t>tentang</a:t>
            </a:r>
            <a:r>
              <a:rPr lang="en-AU" sz="2400" dirty="0" smtClean="0"/>
              <a:t> </a:t>
            </a:r>
            <a:r>
              <a:rPr lang="en-AU" sz="2400" dirty="0" err="1" smtClean="0"/>
              <a:t>Jabatan</a:t>
            </a:r>
            <a:r>
              <a:rPr lang="en-AU" sz="2400" dirty="0" smtClean="0"/>
              <a:t> </a:t>
            </a:r>
            <a:r>
              <a:rPr lang="en-AU" sz="2400" dirty="0" err="1" smtClean="0"/>
              <a:t>Fungsional</a:t>
            </a:r>
            <a:r>
              <a:rPr lang="en-AU" sz="2400" dirty="0" smtClean="0"/>
              <a:t> Auditor </a:t>
            </a:r>
            <a:r>
              <a:rPr lang="en-AU" sz="2400" dirty="0" err="1" smtClean="0"/>
              <a:t>Kepegawaian</a:t>
            </a:r>
            <a:r>
              <a:rPr lang="en-AU" sz="2400" dirty="0" smtClean="0"/>
              <a:t> </a:t>
            </a:r>
            <a:r>
              <a:rPr lang="en-AU" sz="2400" dirty="0" err="1" smtClean="0"/>
              <a:t>dan</a:t>
            </a:r>
            <a:r>
              <a:rPr lang="en-AU" sz="2400" dirty="0" smtClean="0"/>
              <a:t> </a:t>
            </a:r>
            <a:r>
              <a:rPr lang="en-AU" sz="2400" dirty="0" err="1" smtClean="0"/>
              <a:t>Angka</a:t>
            </a:r>
            <a:r>
              <a:rPr lang="en-AU" sz="2400" dirty="0" smtClean="0"/>
              <a:t> </a:t>
            </a:r>
            <a:r>
              <a:rPr lang="en-AU" sz="2400" dirty="0" err="1" smtClean="0"/>
              <a:t>Kreditnya</a:t>
            </a:r>
            <a:r>
              <a:rPr lang="en-AU" sz="2400" dirty="0" smtClean="0"/>
              <a:t>;</a:t>
            </a:r>
          </a:p>
          <a:p>
            <a:pPr marL="342900" indent="-342900" algn="just"/>
            <a:r>
              <a:rPr lang="en-AU" sz="2400" dirty="0" smtClean="0"/>
              <a:t>5.	</a:t>
            </a:r>
            <a:r>
              <a:rPr lang="en-AU" sz="2400" dirty="0" err="1" smtClean="0"/>
              <a:t>Permenpan</a:t>
            </a:r>
            <a:r>
              <a:rPr lang="en-AU" sz="2400" dirty="0" smtClean="0"/>
              <a:t>-RB No. 41 </a:t>
            </a:r>
            <a:r>
              <a:rPr lang="en-AU" sz="2400" dirty="0" err="1" smtClean="0"/>
              <a:t>Tahun</a:t>
            </a:r>
            <a:r>
              <a:rPr lang="en-AU" sz="2400" dirty="0" smtClean="0"/>
              <a:t> 2012 </a:t>
            </a:r>
            <a:r>
              <a:rPr lang="en-AU" sz="2400" dirty="0" err="1" smtClean="0"/>
              <a:t>tentang</a:t>
            </a:r>
            <a:r>
              <a:rPr lang="en-AU" sz="2400" dirty="0" smtClean="0"/>
              <a:t> </a:t>
            </a:r>
            <a:r>
              <a:rPr lang="en-AU" sz="2400" dirty="0" err="1" smtClean="0"/>
              <a:t>Jabatan</a:t>
            </a:r>
            <a:r>
              <a:rPr lang="en-AU" sz="2400" dirty="0" smtClean="0"/>
              <a:t> </a:t>
            </a:r>
            <a:r>
              <a:rPr lang="en-AU" sz="2400" dirty="0" err="1" smtClean="0"/>
              <a:t>Fungsional</a:t>
            </a:r>
            <a:r>
              <a:rPr lang="en-AU" sz="2400" dirty="0" smtClean="0"/>
              <a:t> Assessor </a:t>
            </a:r>
            <a:r>
              <a:rPr lang="en-AU" sz="2400" dirty="0" err="1" smtClean="0"/>
              <a:t>Sumber</a:t>
            </a:r>
            <a:r>
              <a:rPr lang="en-AU" sz="2400" dirty="0" smtClean="0"/>
              <a:t> </a:t>
            </a:r>
            <a:r>
              <a:rPr lang="en-AU" sz="2400" dirty="0" err="1" smtClean="0"/>
              <a:t>Daya</a:t>
            </a:r>
            <a:r>
              <a:rPr lang="en-AU" sz="2400" dirty="0" smtClean="0"/>
              <a:t> </a:t>
            </a:r>
            <a:r>
              <a:rPr lang="en-AU" sz="2400" dirty="0" err="1" smtClean="0"/>
              <a:t>Manusia</a:t>
            </a:r>
            <a:r>
              <a:rPr lang="en-AU" sz="2400" dirty="0" smtClean="0"/>
              <a:t> </a:t>
            </a:r>
            <a:r>
              <a:rPr lang="en-AU" sz="2400" dirty="0" err="1" smtClean="0"/>
              <a:t>Aparatur</a:t>
            </a:r>
            <a:r>
              <a:rPr lang="en-AU" sz="2400" dirty="0" smtClean="0"/>
              <a:t> </a:t>
            </a:r>
            <a:r>
              <a:rPr lang="en-AU" sz="2400" dirty="0" err="1" smtClean="0"/>
              <a:t>dan</a:t>
            </a:r>
            <a:r>
              <a:rPr lang="en-AU" sz="2400" dirty="0" smtClean="0"/>
              <a:t> </a:t>
            </a:r>
            <a:r>
              <a:rPr lang="en-AU" sz="2400" dirty="0" err="1" smtClean="0"/>
              <a:t>Angka</a:t>
            </a:r>
            <a:r>
              <a:rPr lang="en-AU" sz="2400" dirty="0" smtClean="0"/>
              <a:t> </a:t>
            </a:r>
            <a:r>
              <a:rPr lang="en-AU" sz="2400" dirty="0" err="1" smtClean="0"/>
              <a:t>Kreditnya</a:t>
            </a:r>
            <a:r>
              <a:rPr lang="en-AU" sz="2400" dirty="0" smtClean="0"/>
              <a:t>.</a:t>
            </a: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1000108"/>
            <a:ext cx="7429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C0C0C0"/>
                  </a:outerShdw>
                </a:effectLst>
                <a:latin typeface="Trebuchet MS"/>
              </a:rPr>
              <a:t>Perspektif </a:t>
            </a:r>
            <a:r>
              <a:rPr lang="en-AU" sz="32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C0C0C0"/>
                  </a:outerShdw>
                </a:effectLst>
                <a:latin typeface="Trebuchet MS"/>
              </a:rPr>
              <a:t>P</a:t>
            </a:r>
            <a:r>
              <a:rPr lang="id-ID" sz="32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C0C0C0"/>
                  </a:outerShdw>
                </a:effectLst>
                <a:latin typeface="Trebuchet MS"/>
              </a:rPr>
              <a:t>engembangan </a:t>
            </a:r>
            <a:r>
              <a:rPr lang="en-AU" sz="32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C0C0C0"/>
                  </a:outerShdw>
                </a:effectLst>
                <a:latin typeface="Trebuchet MS"/>
              </a:rPr>
              <a:t>J</a:t>
            </a:r>
            <a:r>
              <a:rPr lang="id-ID" sz="32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C0C0C0"/>
                  </a:outerShdw>
                </a:effectLst>
                <a:latin typeface="Trebuchet MS"/>
              </a:rPr>
              <a:t>abfung</a:t>
            </a:r>
            <a:endParaRPr lang="id-ID" sz="3200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C0C0C0"/>
                </a:outerShdw>
              </a:effectLst>
              <a:latin typeface="Trebuchet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00166" y="2285992"/>
            <a:ext cx="68580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75000"/>
              </a:lnSpc>
              <a:spcBef>
                <a:spcPct val="20000"/>
              </a:spcBef>
              <a:buClr>
                <a:schemeClr val="accent1"/>
              </a:buClr>
              <a:buFontTx/>
              <a:buAutoNum type="arabicPeriod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K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edudukan 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dalam organisasi 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jelas</a:t>
            </a: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;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marL="571500" indent="-571500">
              <a:lnSpc>
                <a:spcPct val="75000"/>
              </a:lnSpc>
              <a:spcBef>
                <a:spcPct val="20000"/>
              </a:spcBef>
              <a:buClr>
                <a:schemeClr val="accent1"/>
              </a:buClr>
              <a:buFontTx/>
              <a:buAutoNum type="arabicPeriod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T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ugas 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terstruktur dan 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berjenjang</a:t>
            </a: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;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marL="571500" indent="-571500">
              <a:lnSpc>
                <a:spcPct val="75000"/>
              </a:lnSpc>
              <a:spcBef>
                <a:spcPct val="20000"/>
              </a:spcBef>
              <a:buClr>
                <a:schemeClr val="accent1"/>
              </a:buClr>
              <a:buFontTx/>
              <a:buAutoNum type="arabicPeriod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K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emandirian 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dalam tugas 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diakui</a:t>
            </a: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;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marL="571500" indent="-571500">
              <a:lnSpc>
                <a:spcPct val="75000"/>
              </a:lnSpc>
              <a:spcBef>
                <a:spcPct val="20000"/>
              </a:spcBef>
              <a:buClr>
                <a:schemeClr val="accent1"/>
              </a:buClr>
              <a:buFontTx/>
              <a:buAutoNum type="arabicPeriod"/>
              <a:defRPr/>
            </a:pP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Pengembangan</a:t>
            </a: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 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sistem kompensasi</a:t>
            </a: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;</a:t>
            </a:r>
            <a:endParaRPr lang="id-ID" sz="2800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marL="571500" indent="-571500">
              <a:lnSpc>
                <a:spcPct val="75000"/>
              </a:lnSpc>
              <a:spcBef>
                <a:spcPct val="20000"/>
              </a:spcBef>
              <a:buClr>
                <a:schemeClr val="accent1"/>
              </a:buClr>
              <a:buFontTx/>
              <a:buAutoNum type="arabicPeriod"/>
              <a:defRPr/>
            </a:pP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P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embentukan </a:t>
            </a:r>
            <a:r>
              <a:rPr lang="id-ID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nilai melalui etika 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profesi</a:t>
            </a:r>
            <a:r>
              <a:rPr lang="en-AU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;</a:t>
            </a:r>
            <a:r>
              <a:rPr lang="id-ID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latin typeface="Trebuchet MS" pitchFamily="34" charset="0"/>
            </a:endParaRPr>
          </a:p>
          <a:p>
            <a:pPr marL="571500" indent="-571500">
              <a:lnSpc>
                <a:spcPct val="75000"/>
              </a:lnSpc>
              <a:spcBef>
                <a:spcPct val="20000"/>
              </a:spcBef>
              <a:buClr>
                <a:schemeClr val="accent1"/>
              </a:buClr>
              <a:buFontTx/>
              <a:buAutoNum type="arabicPeriod"/>
              <a:defRPr/>
            </a:pP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Filosofi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ASN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penguatan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jabatan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fungsional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menuju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profesional</a:t>
            </a:r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itchFamily="34" charset="0"/>
              </a:rPr>
              <a:t>.</a:t>
            </a:r>
            <a:endParaRPr lang="id-ID" sz="2800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Tugas</a:t>
            </a:r>
            <a:r>
              <a:rPr lang="en-AU" sz="2800" b="1" dirty="0" smtClean="0"/>
              <a:t>, </a:t>
            </a:r>
            <a:r>
              <a:rPr lang="en-AU" sz="2800" b="1" dirty="0" err="1" smtClean="0"/>
              <a:t>Peran</a:t>
            </a:r>
            <a:r>
              <a:rPr lang="en-AU" sz="2800" b="1" dirty="0" smtClean="0"/>
              <a:t>, </a:t>
            </a:r>
            <a:r>
              <a:rPr lang="en-AU" sz="2800" b="1" dirty="0" err="1" smtClean="0"/>
              <a:t>dan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Kedudukan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Jabfung</a:t>
            </a:r>
            <a:endParaRPr lang="en-A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357298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714348" y="1628800"/>
            <a:ext cx="7858180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5000"/>
              </a:lnSpc>
              <a:buClr>
                <a:schemeClr val="accent1"/>
              </a:buClr>
              <a:defRPr/>
            </a:pPr>
            <a:r>
              <a:rPr lang="en-US" sz="2400" b="1" dirty="0">
                <a:latin typeface="Arial Narrow" pitchFamily="34" charset="0"/>
              </a:rPr>
              <a:t>TUGAS</a:t>
            </a:r>
          </a:p>
          <a:p>
            <a:pPr algn="just">
              <a:lnSpc>
                <a:spcPct val="85000"/>
              </a:lnSpc>
              <a:buClr>
                <a:schemeClr val="accent1"/>
              </a:buClr>
              <a:defRPr/>
            </a:pPr>
            <a:r>
              <a:rPr lang="en-US" sz="2400" b="1" dirty="0" err="1">
                <a:latin typeface="Arial Narrow" pitchFamily="34" charset="0"/>
              </a:rPr>
              <a:t>Melaksanakan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tugas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pelayanan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berdasarkan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profesi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jabatan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fungsional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keahlian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dan</a:t>
            </a:r>
            <a:r>
              <a:rPr lang="en-US" sz="2400" b="1" dirty="0">
                <a:latin typeface="Arial Narrow" pitchFamily="34" charset="0"/>
              </a:rPr>
              <a:t>/</a:t>
            </a:r>
            <a:r>
              <a:rPr lang="en-US" sz="2400" b="1" dirty="0" err="1">
                <a:latin typeface="Arial Narrow" pitchFamily="34" charset="0"/>
              </a:rPr>
              <a:t>atau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keterampilan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tertentu</a:t>
            </a:r>
            <a:endParaRPr lang="en-US" sz="2400" b="1" dirty="0">
              <a:latin typeface="Arial Narrow" pitchFamily="34" charset="0"/>
            </a:endParaRPr>
          </a:p>
          <a:p>
            <a:pPr algn="just">
              <a:lnSpc>
                <a:spcPct val="85000"/>
              </a:lnSpc>
              <a:buClr>
                <a:schemeClr val="accent1"/>
              </a:buClr>
              <a:defRPr/>
            </a:pPr>
            <a:endParaRPr lang="en-US" sz="2400" b="1" dirty="0">
              <a:latin typeface="Arial Narrow" pitchFamily="34" charset="0"/>
            </a:endParaRPr>
          </a:p>
          <a:p>
            <a:pPr algn="just">
              <a:lnSpc>
                <a:spcPct val="85000"/>
              </a:lnSpc>
              <a:buClr>
                <a:schemeClr val="accent1"/>
              </a:buClr>
              <a:defRPr/>
            </a:pPr>
            <a:r>
              <a:rPr lang="en-US" sz="2400" b="1" dirty="0">
                <a:latin typeface="Arial Narrow" pitchFamily="34" charset="0"/>
              </a:rPr>
              <a:t>PERAN</a:t>
            </a:r>
          </a:p>
          <a:p>
            <a:pPr algn="just">
              <a:lnSpc>
                <a:spcPct val="85000"/>
              </a:lnSpc>
              <a:buClr>
                <a:schemeClr val="accent1"/>
              </a:buClr>
              <a:defRPr/>
            </a:pPr>
            <a:r>
              <a:rPr lang="en-US" sz="2400" b="1" dirty="0" err="1">
                <a:latin typeface="Arial Narrow" pitchFamily="34" charset="0"/>
              </a:rPr>
              <a:t>Sebagai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pelaksana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tugas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di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bidang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pelayanan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profesi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jabatan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fungsional</a:t>
            </a:r>
            <a:r>
              <a:rPr lang="en-US" sz="2400" b="1" dirty="0">
                <a:latin typeface="Arial Narrow" pitchFamily="34" charset="0"/>
              </a:rPr>
              <a:t> yang </a:t>
            </a:r>
            <a:r>
              <a:rPr lang="en-US" sz="2400" b="1" dirty="0" err="1">
                <a:latin typeface="Arial Narrow" pitchFamily="34" charset="0"/>
              </a:rPr>
              <a:t>berdasarkan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pada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keahlian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dan</a:t>
            </a:r>
            <a:r>
              <a:rPr lang="en-US" sz="2400" b="1" dirty="0">
                <a:latin typeface="Arial Narrow" pitchFamily="34" charset="0"/>
              </a:rPr>
              <a:t>/</a:t>
            </a:r>
            <a:r>
              <a:rPr lang="en-US" sz="2400" b="1" dirty="0" err="1">
                <a:latin typeface="Arial Narrow" pitchFamily="34" charset="0"/>
              </a:rPr>
              <a:t>atau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keterampilan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tertentu</a:t>
            </a:r>
            <a:endParaRPr lang="en-US" sz="2400" b="1" dirty="0">
              <a:latin typeface="Arial Narrow" pitchFamily="34" charset="0"/>
            </a:endParaRPr>
          </a:p>
          <a:p>
            <a:pPr algn="just">
              <a:lnSpc>
                <a:spcPct val="85000"/>
              </a:lnSpc>
              <a:buClr>
                <a:schemeClr val="accent1"/>
              </a:buClr>
              <a:defRPr/>
            </a:pPr>
            <a:endParaRPr lang="en-US" sz="2400" b="1" dirty="0">
              <a:latin typeface="Arial Narrow" pitchFamily="34" charset="0"/>
            </a:endParaRPr>
          </a:p>
          <a:p>
            <a:pPr algn="just">
              <a:lnSpc>
                <a:spcPct val="85000"/>
              </a:lnSpc>
              <a:buClr>
                <a:schemeClr val="accent1"/>
              </a:buClr>
              <a:defRPr/>
            </a:pPr>
            <a:r>
              <a:rPr lang="en-US" sz="2400" b="1" dirty="0">
                <a:latin typeface="Arial Narrow" pitchFamily="34" charset="0"/>
              </a:rPr>
              <a:t>KEDUDUKAN</a:t>
            </a:r>
          </a:p>
          <a:p>
            <a:pPr algn="just">
              <a:lnSpc>
                <a:spcPct val="85000"/>
              </a:lnSpc>
              <a:buClr>
                <a:schemeClr val="accent1"/>
              </a:buClr>
              <a:defRPr/>
            </a:pPr>
            <a:r>
              <a:rPr lang="en-US" sz="2400" b="1" dirty="0" err="1">
                <a:latin typeface="Arial Narrow" pitchFamily="34" charset="0"/>
              </a:rPr>
              <a:t>Jabatan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fungsional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berkedudukan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dibawah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bertanggung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jawab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secara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langsung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pada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pejabat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pimpinan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tinggi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atau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pejabat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administrasi</a:t>
            </a:r>
            <a:r>
              <a:rPr lang="en-US" sz="2400" b="1" dirty="0">
                <a:latin typeface="Arial Narrow" pitchFamily="34" charset="0"/>
              </a:rPr>
              <a:t> yang </a:t>
            </a:r>
            <a:r>
              <a:rPr lang="en-US" sz="2400" b="1" dirty="0" err="1">
                <a:latin typeface="Arial Narrow" pitchFamily="34" charset="0"/>
              </a:rPr>
              <a:t>memiliki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keterkaitan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dengan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pelaksanaan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tugas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jabatan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fungsional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tertentu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Kriteria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Rumpun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Jabfung</a:t>
            </a:r>
            <a:endParaRPr lang="en-A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KRITERIA :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b="1" dirty="0" smtClean="0"/>
              <a:t>RUMPUN :</a:t>
            </a:r>
          </a:p>
          <a:p>
            <a:r>
              <a:rPr lang="en-AU" dirty="0" err="1" smtClean="0"/>
              <a:t>Jabatan</a:t>
            </a:r>
            <a:r>
              <a:rPr lang="en-AU" dirty="0" smtClean="0"/>
              <a:t> </a:t>
            </a:r>
            <a:r>
              <a:rPr lang="en-AU" dirty="0" err="1" smtClean="0"/>
              <a:t>Fungsional</a:t>
            </a:r>
            <a:r>
              <a:rPr lang="en-AU" dirty="0" smtClean="0"/>
              <a:t> </a:t>
            </a:r>
            <a:r>
              <a:rPr lang="en-AU" dirty="0" err="1" smtClean="0"/>
              <a:t>Kepegawaian</a:t>
            </a:r>
            <a:r>
              <a:rPr lang="en-AU" dirty="0" smtClean="0"/>
              <a:t> </a:t>
            </a:r>
            <a:r>
              <a:rPr lang="en-AU" dirty="0" err="1" smtClean="0"/>
              <a:t>termasuk</a:t>
            </a:r>
            <a:r>
              <a:rPr lang="en-AU" dirty="0" smtClean="0"/>
              <a:t> </a:t>
            </a:r>
            <a:r>
              <a:rPr lang="en-AU" dirty="0" err="1" smtClean="0"/>
              <a:t>dalam</a:t>
            </a:r>
            <a:r>
              <a:rPr lang="en-AU" dirty="0" smtClean="0"/>
              <a:t> </a:t>
            </a:r>
            <a:r>
              <a:rPr lang="en-AU" dirty="0" err="1" smtClean="0"/>
              <a:t>rumpun</a:t>
            </a:r>
            <a:r>
              <a:rPr lang="en-AU" dirty="0" smtClean="0"/>
              <a:t> </a:t>
            </a:r>
            <a:r>
              <a:rPr lang="en-AU" b="1" dirty="0" err="1" smtClean="0"/>
              <a:t>Manajemen</a:t>
            </a:r>
            <a:endParaRPr lang="en-AU" b="1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14348" y="1714489"/>
            <a:ext cx="7858180" cy="2131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85000"/>
              </a:lnSpc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Mempunyai metodologi, teknik analisis, teknik dan prosedur kerja yang didasarkan atas disiplin ilmu pengetahuan dan/atau pelatihan teknis tertentu dengan sertifikasi;</a:t>
            </a:r>
          </a:p>
          <a:p>
            <a:pPr marL="342900" indent="-342900" algn="just" eaLnBrk="1" hangingPunct="1">
              <a:lnSpc>
                <a:spcPct val="85000"/>
              </a:lnSpc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Memiliki etika profesi yang ditetapkan oleh organisasi profesi;</a:t>
            </a:r>
          </a:p>
          <a:p>
            <a:pPr marL="342900" indent="-342900" algn="just" eaLnBrk="1" hangingPunct="1">
              <a:lnSpc>
                <a:spcPct val="85000"/>
              </a:lnSpc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Dapat disusun dalam suatu jenjang jabatan berdasarkan kompetensi;</a:t>
            </a:r>
          </a:p>
          <a:p>
            <a:pPr marL="342900" indent="-342900" algn="just" eaLnBrk="1" hangingPunct="1">
              <a:lnSpc>
                <a:spcPct val="85000"/>
              </a:lnSpc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kumimoji="0"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Pelaksanaan</a:t>
            </a: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tugas bersifat mandiri dalam menjalankan tugas profesinya;</a:t>
            </a:r>
          </a:p>
          <a:p>
            <a:pPr marL="342900" indent="-342900" algn="just" eaLnBrk="1" hangingPunct="1">
              <a:lnSpc>
                <a:spcPct val="85000"/>
              </a:lnSpc>
              <a:spcAft>
                <a:spcPts val="3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Jabatan fungsional tersebut diperlukan </a:t>
            </a:r>
            <a:r>
              <a:rPr kumimoji="0"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dalam</a:t>
            </a: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pelaksanaan</a:t>
            </a: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tugas pokok dan fungsi </a:t>
            </a:r>
            <a:r>
              <a:rPr kumimoji="0" lang="en-US" sz="1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organisasi</a:t>
            </a:r>
            <a:r>
              <a:rPr kumimoji="0" lang="en-US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  <a:endParaRPr kumimoji="0" lang="en-US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785818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AU" sz="2800" b="1" dirty="0" err="1" smtClean="0"/>
              <a:t>Kategori</a:t>
            </a:r>
            <a:r>
              <a:rPr lang="en-AU" sz="2800" b="1" dirty="0" smtClean="0"/>
              <a:t>, </a:t>
            </a:r>
            <a:r>
              <a:rPr lang="en-AU" sz="2800" b="1" dirty="0" err="1" smtClean="0"/>
              <a:t>Jenjang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dan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Kelas</a:t>
            </a:r>
            <a:endParaRPr lang="en-AU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1142985"/>
          <a:ext cx="7858180" cy="548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93044"/>
                <a:gridCol w="3965136"/>
              </a:tblGrid>
              <a:tr h="6334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KEAHLIAN :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2"/>
                          </a:solidFill>
                        </a:rPr>
                        <a:t>diangkat berdasarkan </a:t>
                      </a:r>
                      <a:r>
                        <a:rPr lang="en-US" b="0" i="1" dirty="0" smtClean="0">
                          <a:solidFill>
                            <a:schemeClr val="tx2"/>
                          </a:solidFill>
                        </a:rPr>
                        <a:t>keahlian</a:t>
                      </a:r>
                      <a:endParaRPr lang="en-US" b="0" i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KETERAMPILAN :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2"/>
                          </a:solidFill>
                        </a:rPr>
                        <a:t>diangkat berdasarkan keterampilan</a:t>
                      </a:r>
                      <a:endParaRPr lang="en-US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1461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Ahli Utama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endParaRPr lang="en-US" sz="1400" b="0" i="0" u="none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tugas dan fungsi utamanya bersifat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strategis nasional</a:t>
                      </a:r>
                    </a:p>
                    <a:p>
                      <a:pPr marL="355600" indent="-177800" algn="l">
                        <a:spcAft>
                          <a:spcPts val="1200"/>
                        </a:spcAft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mensyaratkan kualifikasi profesional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tingkat tertinggi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1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Penyelia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melaksanakan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fungsi koordinasi</a:t>
                      </a: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 dalam penyelenggaraan jabatan fungsional keterampilan</a:t>
                      </a:r>
                      <a:endParaRPr lang="en-US" sz="1400" b="0" i="1" u="none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461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1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Ahli Madya</a:t>
                      </a:r>
                      <a:r>
                        <a:rPr lang="en-US" sz="1400" b="0" i="1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: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tugas dan fungsi utamanya bersifat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strategis sektoral</a:t>
                      </a:r>
                    </a:p>
                    <a:p>
                      <a:pPr marL="355600" indent="-177800" algn="l">
                        <a:spcAft>
                          <a:spcPts val="1200"/>
                        </a:spcAft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mensyaratkan kualifikasi profesional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tingkat tinggi</a:t>
                      </a:r>
                      <a:endParaRPr lang="en-US" sz="1400" b="0" i="1" u="none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Mahir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melaksanakan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fungsi utama </a:t>
                      </a: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dalam jabatan fungsional</a:t>
                      </a:r>
                      <a:endParaRPr lang="en-US" sz="1400" b="0" i="1" u="none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Ahli Muda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tugas dan fungsi utamanya bersifat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taktis operasional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mensyaratkan kualifikasi profesional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tingkat lanjutan</a:t>
                      </a:r>
                      <a:endParaRPr lang="en-US" sz="1400" b="0" i="1" u="none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endParaRPr lang="en-US" sz="1400" b="0" i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Terampil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melaksanakan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fungsi lanjutan </a:t>
                      </a: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dalam jabatan fungsional</a:t>
                      </a:r>
                      <a:endParaRPr lang="en-US" sz="1400" b="0" i="1" u="none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146183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1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Ahli Pertama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tugas dan fungsi utamanya bersifat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operasional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mensyaratkan kualifikasi profesional </a:t>
                      </a:r>
                      <a:r>
                        <a:rPr lang="en-US" sz="1400" b="0" i="1" u="none" baseline="0" dirty="0" err="1" smtClean="0">
                          <a:latin typeface="Tahoma" pitchFamily="34" charset="0"/>
                          <a:cs typeface="Tahoma" pitchFamily="34" charset="0"/>
                        </a:rPr>
                        <a:t>tingkat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1" u="none" baseline="0" dirty="0" err="1" smtClean="0">
                          <a:latin typeface="Tahoma" pitchFamily="34" charset="0"/>
                          <a:cs typeface="Tahoma" pitchFamily="34" charset="0"/>
                        </a:rPr>
                        <a:t>dasar</a:t>
                      </a:r>
                      <a:endParaRPr lang="en-US" sz="1400" b="0" i="1" u="none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sz="1400" b="0" i="1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400" b="0" i="0" u="sng" dirty="0" smtClean="0">
                          <a:latin typeface="Tahoma" pitchFamily="34" charset="0"/>
                          <a:cs typeface="Tahoma" pitchFamily="34" charset="0"/>
                        </a:rPr>
                        <a:t>Pemula</a:t>
                      </a:r>
                      <a:r>
                        <a:rPr lang="en-US" sz="1400" b="0" i="0" u="none" dirty="0" smtClean="0">
                          <a:latin typeface="Tahoma" pitchFamily="34" charset="0"/>
                          <a:cs typeface="Tahoma" pitchFamily="34" charset="0"/>
                        </a:rPr>
                        <a:t> :</a:t>
                      </a:r>
                    </a:p>
                    <a:p>
                      <a:pPr marL="355600" indent="-177800" algn="l">
                        <a:buFont typeface="Wingdings" pitchFamily="2" charset="2"/>
                        <a:buChar char="§"/>
                        <a:tabLst/>
                      </a:pP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melaksanakan </a:t>
                      </a:r>
                      <a:r>
                        <a:rPr lang="en-US" sz="1400" b="0" i="1" u="none" baseline="0" dirty="0" smtClean="0">
                          <a:latin typeface="Tahoma" pitchFamily="34" charset="0"/>
                          <a:cs typeface="Tahoma" pitchFamily="34" charset="0"/>
                        </a:rPr>
                        <a:t>fungsi dasar </a:t>
                      </a:r>
                      <a:r>
                        <a:rPr lang="en-US" sz="1400" b="0" i="0" u="none" baseline="0" dirty="0" smtClean="0">
                          <a:latin typeface="Tahoma" pitchFamily="34" charset="0"/>
                          <a:cs typeface="Tahoma" pitchFamily="34" charset="0"/>
                        </a:rPr>
                        <a:t>dalam jabatan fungsional</a:t>
                      </a:r>
                      <a:endParaRPr lang="en-US" sz="1400" b="0" i="1" u="none" baseline="0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476672"/>
            <a:ext cx="7244307" cy="3539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buClr>
                <a:schemeClr val="accent1"/>
              </a:buClr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BKN INSTANSI </a:t>
            </a:r>
            <a:r>
              <a:rPr 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PEMBINA JABATAN </a:t>
            </a:r>
            <a:r>
              <a:rPr lang="en-US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FUNGSIONAL KEPEGAWAIAN</a:t>
            </a:r>
            <a:endParaRPr lang="id-ID" sz="2000" b="1" dirty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1124743"/>
            <a:ext cx="7286676" cy="5412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Instansi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memiliki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mengelola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rangka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menjamin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profesionalisme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kontribusi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pencapaian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serta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pengembangan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karir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pejabat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menduduki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.</a:t>
            </a:r>
          </a:p>
          <a:p>
            <a:pPr marL="342900" indent="-34290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ü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 marL="342900" indent="1270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tabLst>
                <a:tab pos="712788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Menyusun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712788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ketentuan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pelaksanaan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ketentuan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teknis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628650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628650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pedoman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formasi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pedoman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penulisan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Karya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Tulis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Karya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Ilmiah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Karya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Tulis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Inovasi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  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bidang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Kurikulum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pendidikan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pelatihan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(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diklat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)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teknis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534988" indent="-179388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Menganalisis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kebutuhan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diklat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teknis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bidang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tugas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534988" indent="-179388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Menyelenggarakan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: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712788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diklat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/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teknis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jabatan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fungsional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 marL="808038" indent="-273050" algn="just">
              <a:lnSpc>
                <a:spcPct val="85000"/>
              </a:lnSpc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v"/>
              <a:tabLst>
                <a:tab pos="628650" algn="l"/>
              </a:tabLst>
              <a:defRPr/>
            </a:pP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uji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kompetensi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id-ID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2035</Words>
  <Application>Microsoft Office PowerPoint</Application>
  <PresentationFormat>On-screen Show (4:3)</PresentationFormat>
  <Paragraphs>371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 PEMBINAAN  JABATAN FUNGSIONAL KEPEGAWAIAN    </vt:lpstr>
      <vt:lpstr>Drs. Margi Prayitno, M.AP 19641207 198503 1 001 Kepala Pusat Pembinaan Jabatan Fungsional Kepegawaian Badan Kepegawaian Negara Hp. ……………………… pusbinjak_bkn@yahoo.com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PENINGKATAN PROFESIONALISME DAN KOMPETENSI  JABATAN FUNGSIONAL ANALIS KEPEGAWAIAN</dc:title>
  <dc:creator>PUSBINJFK2</dc:creator>
  <cp:lastModifiedBy>PUSBINJFK2</cp:lastModifiedBy>
  <cp:revision>77</cp:revision>
  <dcterms:created xsi:type="dcterms:W3CDTF">2017-12-22T02:58:00Z</dcterms:created>
  <dcterms:modified xsi:type="dcterms:W3CDTF">2018-01-31T01:15:13Z</dcterms:modified>
</cp:coreProperties>
</file>